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56" r:id="rId5"/>
    <p:sldId id="300" r:id="rId6"/>
    <p:sldId id="257" r:id="rId7"/>
    <p:sldId id="297" r:id="rId8"/>
    <p:sldId id="279" r:id="rId9"/>
    <p:sldId id="294" r:id="rId10"/>
    <p:sldId id="295" r:id="rId11"/>
    <p:sldId id="280" r:id="rId12"/>
    <p:sldId id="281" r:id="rId13"/>
    <p:sldId id="296" r:id="rId14"/>
    <p:sldId id="299" r:id="rId15"/>
    <p:sldId id="288" r:id="rId16"/>
    <p:sldId id="301" r:id="rId17"/>
    <p:sldId id="302" r:id="rId18"/>
    <p:sldId id="308" r:id="rId19"/>
    <p:sldId id="286" r:id="rId20"/>
    <p:sldId id="303" r:id="rId21"/>
    <p:sldId id="304" r:id="rId22"/>
    <p:sldId id="305" r:id="rId23"/>
    <p:sldId id="306" r:id="rId24"/>
    <p:sldId id="307" r:id="rId25"/>
    <p:sldId id="309" r:id="rId26"/>
    <p:sldId id="367" r:id="rId27"/>
    <p:sldId id="366" r:id="rId28"/>
    <p:sldId id="311" r:id="rId29"/>
    <p:sldId id="313" r:id="rId30"/>
    <p:sldId id="312" r:id="rId31"/>
    <p:sldId id="314" r:id="rId32"/>
    <p:sldId id="310" r:id="rId33"/>
    <p:sldId id="368" r:id="rId34"/>
    <p:sldId id="365" r:id="rId35"/>
    <p:sldId id="364" r:id="rId36"/>
  </p:sldIdLst>
  <p:sldSz cx="9144000" cy="6858000" type="screen4x3"/>
  <p:notesSz cx="6797675" cy="9926638"/>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I PUIG" initials="AP" lastIdx="1" clrIdx="0">
    <p:extLst>
      <p:ext uri="{19B8F6BF-5375-455C-9EA6-DF929625EA0E}">
        <p15:presenceInfo xmlns:p15="http://schemas.microsoft.com/office/powerpoint/2012/main" userId="S-1-5-21-1202660629-261478967-1417001333-1128" providerId="AD"/>
      </p:ext>
    </p:extLst>
  </p:cmAuthor>
  <p:cmAuthor id="2" name="Economist World" initials="EW" lastIdx="4" clrIdx="1">
    <p:extLst>
      <p:ext uri="{19B8F6BF-5375-455C-9EA6-DF929625EA0E}">
        <p15:presenceInfo xmlns:p15="http://schemas.microsoft.com/office/powerpoint/2012/main" userId="c1c2f5f431abdd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D64B"/>
    <a:srgbClr val="82BA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69E18-4F3A-4529-9F69-685F2637D274}" v="410" dt="2023-12-07T15:46:49.767"/>
  </p1510:revLst>
</p1510:revInfo>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81" autoAdjust="0"/>
  </p:normalViewPr>
  <p:slideViewPr>
    <p:cSldViewPr snapToGrid="0">
      <p:cViewPr varScale="1">
        <p:scale>
          <a:sx n="98" d="100"/>
          <a:sy n="98" d="100"/>
        </p:scale>
        <p:origin x="19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tse Teruel" userId="34b06b3b-4932-492e-8cc2-250e9a8dcecd" providerId="ADAL" clId="{1FA69E18-4F3A-4529-9F69-685F2637D274}"/>
    <pc:docChg chg="undo custSel addSld delSld modSld sldOrd">
      <pc:chgData name="Montse Teruel" userId="34b06b3b-4932-492e-8cc2-250e9a8dcecd" providerId="ADAL" clId="{1FA69E18-4F3A-4529-9F69-685F2637D274}" dt="2023-12-11T09:32:03.339" v="7739" actId="113"/>
      <pc:docMkLst>
        <pc:docMk/>
      </pc:docMkLst>
      <pc:sldChg chg="modSp mod">
        <pc:chgData name="Montse Teruel" userId="34b06b3b-4932-492e-8cc2-250e9a8dcecd" providerId="ADAL" clId="{1FA69E18-4F3A-4529-9F69-685F2637D274}" dt="2023-12-06T17:39:18.423" v="86" actId="20577"/>
        <pc:sldMkLst>
          <pc:docMk/>
          <pc:sldMk cId="1549014910" sldId="256"/>
        </pc:sldMkLst>
        <pc:spChg chg="mod">
          <ac:chgData name="Montse Teruel" userId="34b06b3b-4932-492e-8cc2-250e9a8dcecd" providerId="ADAL" clId="{1FA69E18-4F3A-4529-9F69-685F2637D274}" dt="2023-12-06T17:39:18.423" v="86" actId="20577"/>
          <ac:spMkLst>
            <pc:docMk/>
            <pc:sldMk cId="1549014910" sldId="256"/>
            <ac:spMk id="10" creationId="{9FEFCA29-860D-4D7C-A7D3-BD4FFD969252}"/>
          </ac:spMkLst>
        </pc:spChg>
        <pc:spChg chg="mod">
          <ac:chgData name="Montse Teruel" userId="34b06b3b-4932-492e-8cc2-250e9a8dcecd" providerId="ADAL" clId="{1FA69E18-4F3A-4529-9F69-685F2637D274}" dt="2023-12-06T17:39:00.545" v="76" actId="20577"/>
          <ac:spMkLst>
            <pc:docMk/>
            <pc:sldMk cId="1549014910" sldId="256"/>
            <ac:spMk id="11" creationId="{00000000-0000-0000-0000-000000000000}"/>
          </ac:spMkLst>
        </pc:spChg>
        <pc:spChg chg="mod">
          <ac:chgData name="Montse Teruel" userId="34b06b3b-4932-492e-8cc2-250e9a8dcecd" providerId="ADAL" clId="{1FA69E18-4F3A-4529-9F69-685F2637D274}" dt="2023-12-06T17:39:14.291" v="77" actId="1076"/>
          <ac:spMkLst>
            <pc:docMk/>
            <pc:sldMk cId="1549014910" sldId="256"/>
            <ac:spMk id="1024" creationId="{91727C88-F9D1-474F-84EA-F62A784A65D9}"/>
          </ac:spMkLst>
        </pc:spChg>
      </pc:sldChg>
      <pc:sldChg chg="modSp mod">
        <pc:chgData name="Montse Teruel" userId="34b06b3b-4932-492e-8cc2-250e9a8dcecd" providerId="ADAL" clId="{1FA69E18-4F3A-4529-9F69-685F2637D274}" dt="2023-12-07T10:41:42.025" v="1845" actId="20577"/>
        <pc:sldMkLst>
          <pc:docMk/>
          <pc:sldMk cId="2472317638" sldId="257"/>
        </pc:sldMkLst>
        <pc:spChg chg="mod">
          <ac:chgData name="Montse Teruel" userId="34b06b3b-4932-492e-8cc2-250e9a8dcecd" providerId="ADAL" clId="{1FA69E18-4F3A-4529-9F69-685F2637D274}" dt="2023-12-07T10:41:42.025" v="1845" actId="20577"/>
          <ac:spMkLst>
            <pc:docMk/>
            <pc:sldMk cId="2472317638" sldId="257"/>
            <ac:spMk id="7" creationId="{00000000-0000-0000-0000-000000000000}"/>
          </ac:spMkLst>
        </pc:spChg>
        <pc:spChg chg="mod">
          <ac:chgData name="Montse Teruel" userId="34b06b3b-4932-492e-8cc2-250e9a8dcecd" providerId="ADAL" clId="{1FA69E18-4F3A-4529-9F69-685F2637D274}" dt="2023-12-07T08:42:01.795" v="259" actId="5793"/>
          <ac:spMkLst>
            <pc:docMk/>
            <pc:sldMk cId="2472317638" sldId="257"/>
            <ac:spMk id="8" creationId="{00000000-0000-0000-0000-000000000000}"/>
          </ac:spMkLst>
        </pc:spChg>
      </pc:sldChg>
      <pc:sldChg chg="del">
        <pc:chgData name="Montse Teruel" userId="34b06b3b-4932-492e-8cc2-250e9a8dcecd" providerId="ADAL" clId="{1FA69E18-4F3A-4529-9F69-685F2637D274}" dt="2023-12-07T10:00:01.731" v="1321" actId="47"/>
        <pc:sldMkLst>
          <pc:docMk/>
          <pc:sldMk cId="3963483011" sldId="270"/>
        </pc:sldMkLst>
      </pc:sldChg>
      <pc:sldChg chg="modSp del mod">
        <pc:chgData name="Montse Teruel" userId="34b06b3b-4932-492e-8cc2-250e9a8dcecd" providerId="ADAL" clId="{1FA69E18-4F3A-4529-9F69-685F2637D274}" dt="2023-12-07T10:00:08.700" v="1327" actId="47"/>
        <pc:sldMkLst>
          <pc:docMk/>
          <pc:sldMk cId="1908105842" sldId="276"/>
        </pc:sldMkLst>
        <pc:spChg chg="mod">
          <ac:chgData name="Montse Teruel" userId="34b06b3b-4932-492e-8cc2-250e9a8dcecd" providerId="ADAL" clId="{1FA69E18-4F3A-4529-9F69-685F2637D274}" dt="2023-12-07T08:41:01.286" v="239" actId="6549"/>
          <ac:spMkLst>
            <pc:docMk/>
            <pc:sldMk cId="1908105842" sldId="276"/>
            <ac:spMk id="8" creationId="{00000000-0000-0000-0000-000000000000}"/>
          </ac:spMkLst>
        </pc:spChg>
      </pc:sldChg>
      <pc:sldChg chg="addSp delSp modSp mod">
        <pc:chgData name="Montse Teruel" userId="34b06b3b-4932-492e-8cc2-250e9a8dcecd" providerId="ADAL" clId="{1FA69E18-4F3A-4529-9F69-685F2637D274}" dt="2023-12-07T16:20:04.169" v="7616" actId="207"/>
        <pc:sldMkLst>
          <pc:docMk/>
          <pc:sldMk cId="3103485828" sldId="279"/>
        </pc:sldMkLst>
        <pc:spChg chg="add mod">
          <ac:chgData name="Montse Teruel" userId="34b06b3b-4932-492e-8cc2-250e9a8dcecd" providerId="ADAL" clId="{1FA69E18-4F3A-4529-9F69-685F2637D274}" dt="2023-12-07T16:20:04.169" v="7616" actId="207"/>
          <ac:spMkLst>
            <pc:docMk/>
            <pc:sldMk cId="3103485828" sldId="279"/>
            <ac:spMk id="2" creationId="{29A7E4FB-98B6-8049-994A-114A641AC614}"/>
          </ac:spMkLst>
        </pc:spChg>
        <pc:spChg chg="mod">
          <ac:chgData name="Montse Teruel" userId="34b06b3b-4932-492e-8cc2-250e9a8dcecd" providerId="ADAL" clId="{1FA69E18-4F3A-4529-9F69-685F2637D274}" dt="2023-12-07T09:22:39.975" v="913" actId="113"/>
          <ac:spMkLst>
            <pc:docMk/>
            <pc:sldMk cId="3103485828" sldId="279"/>
            <ac:spMk id="7" creationId="{5ACE9FC6-639B-F626-F926-DA02164A93B1}"/>
          </ac:spMkLst>
        </pc:spChg>
        <pc:spChg chg="del mod">
          <ac:chgData name="Montse Teruel" userId="34b06b3b-4932-492e-8cc2-250e9a8dcecd" providerId="ADAL" clId="{1FA69E18-4F3A-4529-9F69-685F2637D274}" dt="2023-12-07T08:52:42.725" v="307"/>
          <ac:spMkLst>
            <pc:docMk/>
            <pc:sldMk cId="3103485828" sldId="279"/>
            <ac:spMk id="12" creationId="{A3217279-7EFC-D9EC-87A2-B8EE69FBCFC5}"/>
          </ac:spMkLst>
        </pc:spChg>
      </pc:sldChg>
      <pc:sldChg chg="addSp delSp modSp mod">
        <pc:chgData name="Montse Teruel" userId="34b06b3b-4932-492e-8cc2-250e9a8dcecd" providerId="ADAL" clId="{1FA69E18-4F3A-4529-9F69-685F2637D274}" dt="2023-12-07T16:20:22.996" v="7619" actId="207"/>
        <pc:sldMkLst>
          <pc:docMk/>
          <pc:sldMk cId="2667250151" sldId="280"/>
        </pc:sldMkLst>
        <pc:spChg chg="add mod">
          <ac:chgData name="Montse Teruel" userId="34b06b3b-4932-492e-8cc2-250e9a8dcecd" providerId="ADAL" clId="{1FA69E18-4F3A-4529-9F69-685F2637D274}" dt="2023-12-07T09:23:32.470" v="927" actId="20577"/>
          <ac:spMkLst>
            <pc:docMk/>
            <pc:sldMk cId="2667250151" sldId="280"/>
            <ac:spMk id="2" creationId="{159046FC-86EF-1CEF-A720-AAD1F4F0CDDE}"/>
          </ac:spMkLst>
        </pc:spChg>
        <pc:spChg chg="add mod">
          <ac:chgData name="Montse Teruel" userId="34b06b3b-4932-492e-8cc2-250e9a8dcecd" providerId="ADAL" clId="{1FA69E18-4F3A-4529-9F69-685F2637D274}" dt="2023-12-07T16:20:22.996" v="7619" actId="207"/>
          <ac:spMkLst>
            <pc:docMk/>
            <pc:sldMk cId="2667250151" sldId="280"/>
            <ac:spMk id="7" creationId="{80428F96-36EA-4D50-55CB-110F0D082411}"/>
          </ac:spMkLst>
        </pc:spChg>
        <pc:spChg chg="del mod">
          <ac:chgData name="Montse Teruel" userId="34b06b3b-4932-492e-8cc2-250e9a8dcecd" providerId="ADAL" clId="{1FA69E18-4F3A-4529-9F69-685F2637D274}" dt="2023-12-06T19:38:21.219" v="216"/>
          <ac:spMkLst>
            <pc:docMk/>
            <pc:sldMk cId="2667250151" sldId="280"/>
            <ac:spMk id="8" creationId="{00000000-0000-0000-0000-000000000000}"/>
          </ac:spMkLst>
        </pc:spChg>
        <pc:graphicFrameChg chg="del mod">
          <ac:chgData name="Montse Teruel" userId="34b06b3b-4932-492e-8cc2-250e9a8dcecd" providerId="ADAL" clId="{1FA69E18-4F3A-4529-9F69-685F2637D274}" dt="2023-12-06T19:38:21.207" v="214" actId="478"/>
          <ac:graphicFrameMkLst>
            <pc:docMk/>
            <pc:sldMk cId="2667250151" sldId="280"/>
            <ac:graphicFrameMk id="2" creationId="{3BF9B1BD-9DE1-73C4-D999-9B82EF53D879}"/>
          </ac:graphicFrameMkLst>
        </pc:graphicFrameChg>
      </pc:sldChg>
      <pc:sldChg chg="addSp delSp modSp mod ord">
        <pc:chgData name="Montse Teruel" userId="34b06b3b-4932-492e-8cc2-250e9a8dcecd" providerId="ADAL" clId="{1FA69E18-4F3A-4529-9F69-685F2637D274}" dt="2023-12-07T10:13:43.552" v="1605"/>
        <pc:sldMkLst>
          <pc:docMk/>
          <pc:sldMk cId="293522001" sldId="281"/>
        </pc:sldMkLst>
        <pc:spChg chg="add del mod">
          <ac:chgData name="Montse Teruel" userId="34b06b3b-4932-492e-8cc2-250e9a8dcecd" providerId="ADAL" clId="{1FA69E18-4F3A-4529-9F69-685F2637D274}" dt="2023-12-07T09:38:11.584" v="998"/>
          <ac:spMkLst>
            <pc:docMk/>
            <pc:sldMk cId="293522001" sldId="281"/>
            <ac:spMk id="5" creationId="{E69E76CC-A667-EC44-0182-91515DAC2719}"/>
          </ac:spMkLst>
        </pc:spChg>
        <pc:spChg chg="del mod">
          <ac:chgData name="Montse Teruel" userId="34b06b3b-4932-492e-8cc2-250e9a8dcecd" providerId="ADAL" clId="{1FA69E18-4F3A-4529-9F69-685F2637D274}" dt="2023-12-07T09:38:14.330" v="999" actId="478"/>
          <ac:spMkLst>
            <pc:docMk/>
            <pc:sldMk cId="293522001" sldId="281"/>
            <ac:spMk id="7" creationId="{19F9FC85-031F-6326-8F55-A6A2B011A72A}"/>
          </ac:spMkLst>
        </pc:spChg>
        <pc:spChg chg="add mod">
          <ac:chgData name="Montse Teruel" userId="34b06b3b-4932-492e-8cc2-250e9a8dcecd" providerId="ADAL" clId="{1FA69E18-4F3A-4529-9F69-685F2637D274}" dt="2023-12-07T09:42:20.123" v="1118" actId="14100"/>
          <ac:spMkLst>
            <pc:docMk/>
            <pc:sldMk cId="293522001" sldId="281"/>
            <ac:spMk id="8" creationId="{3263EA90-B372-C5A4-C75E-A7708C878B8B}"/>
          </ac:spMkLst>
        </pc:spChg>
        <pc:spChg chg="add del mod">
          <ac:chgData name="Montse Teruel" userId="34b06b3b-4932-492e-8cc2-250e9a8dcecd" providerId="ADAL" clId="{1FA69E18-4F3A-4529-9F69-685F2637D274}" dt="2023-12-07T09:42:10.251" v="1117"/>
          <ac:spMkLst>
            <pc:docMk/>
            <pc:sldMk cId="293522001" sldId="281"/>
            <ac:spMk id="9" creationId="{0896E6B3-0032-2B42-151E-5AEA7D2124CE}"/>
          </ac:spMkLst>
        </pc:spChg>
        <pc:spChg chg="add del mod">
          <ac:chgData name="Montse Teruel" userId="34b06b3b-4932-492e-8cc2-250e9a8dcecd" providerId="ADAL" clId="{1FA69E18-4F3A-4529-9F69-685F2637D274}" dt="2023-12-07T09:42:37.255" v="1120"/>
          <ac:spMkLst>
            <pc:docMk/>
            <pc:sldMk cId="293522001" sldId="281"/>
            <ac:spMk id="12" creationId="{C6DE71BC-A4FF-2CCD-862F-32767F04E39C}"/>
          </ac:spMkLst>
        </pc:spChg>
        <pc:spChg chg="add mod">
          <ac:chgData name="Montse Teruel" userId="34b06b3b-4932-492e-8cc2-250e9a8dcecd" providerId="ADAL" clId="{1FA69E18-4F3A-4529-9F69-685F2637D274}" dt="2023-12-07T09:58:05.739" v="1312" actId="14100"/>
          <ac:spMkLst>
            <pc:docMk/>
            <pc:sldMk cId="293522001" sldId="281"/>
            <ac:spMk id="13" creationId="{C169FCB9-E155-5B1C-9B00-927C7F9D3F69}"/>
          </ac:spMkLst>
        </pc:spChg>
        <pc:graphicFrameChg chg="del">
          <ac:chgData name="Montse Teruel" userId="34b06b3b-4932-492e-8cc2-250e9a8dcecd" providerId="ADAL" clId="{1FA69E18-4F3A-4529-9F69-685F2637D274}" dt="2023-12-07T08:40:32.033" v="234" actId="478"/>
          <ac:graphicFrameMkLst>
            <pc:docMk/>
            <pc:sldMk cId="293522001" sldId="281"/>
            <ac:graphicFrameMk id="2" creationId="{B24AFB32-8E51-A243-429D-1085FBD5C342}"/>
          </ac:graphicFrameMkLst>
        </pc:graphicFrameChg>
        <pc:picChg chg="add del">
          <ac:chgData name="Montse Teruel" userId="34b06b3b-4932-492e-8cc2-250e9a8dcecd" providerId="ADAL" clId="{1FA69E18-4F3A-4529-9F69-685F2637D274}" dt="2023-12-07T09:53:50.319" v="1264" actId="478"/>
          <ac:picMkLst>
            <pc:docMk/>
            <pc:sldMk cId="293522001" sldId="281"/>
            <ac:picMk id="15" creationId="{9DAEF97C-322D-D7ED-62E2-1E76B5BB2FE4}"/>
          </ac:picMkLst>
        </pc:picChg>
        <pc:picChg chg="add del mod">
          <ac:chgData name="Montse Teruel" userId="34b06b3b-4932-492e-8cc2-250e9a8dcecd" providerId="ADAL" clId="{1FA69E18-4F3A-4529-9F69-685F2637D274}" dt="2023-12-07T09:55:12.860" v="1269" actId="478"/>
          <ac:picMkLst>
            <pc:docMk/>
            <pc:sldMk cId="293522001" sldId="281"/>
            <ac:picMk id="17" creationId="{00D8DBF1-6153-2187-A4E8-30155D237B9D}"/>
          </ac:picMkLst>
        </pc:picChg>
        <pc:picChg chg="add del">
          <ac:chgData name="Montse Teruel" userId="34b06b3b-4932-492e-8cc2-250e9a8dcecd" providerId="ADAL" clId="{1FA69E18-4F3A-4529-9F69-685F2637D274}" dt="2023-12-07T09:55:59.122" v="1304" actId="478"/>
          <ac:picMkLst>
            <pc:docMk/>
            <pc:sldMk cId="293522001" sldId="281"/>
            <ac:picMk id="19" creationId="{C1CCBD0C-0E47-9970-6D69-B48510E1BB2B}"/>
          </ac:picMkLst>
        </pc:picChg>
        <pc:picChg chg="add mod">
          <ac:chgData name="Montse Teruel" userId="34b06b3b-4932-492e-8cc2-250e9a8dcecd" providerId="ADAL" clId="{1FA69E18-4F3A-4529-9F69-685F2637D274}" dt="2023-12-07T09:58:45.762" v="1317" actId="1076"/>
          <ac:picMkLst>
            <pc:docMk/>
            <pc:sldMk cId="293522001" sldId="281"/>
            <ac:picMk id="21" creationId="{544B7A66-B31A-48B1-2195-D8E78EEC80DB}"/>
          </ac:picMkLst>
        </pc:picChg>
      </pc:sldChg>
      <pc:sldChg chg="delSp modSp del mod">
        <pc:chgData name="Montse Teruel" userId="34b06b3b-4932-492e-8cc2-250e9a8dcecd" providerId="ADAL" clId="{1FA69E18-4F3A-4529-9F69-685F2637D274}" dt="2023-12-07T09:59:57.918" v="1319" actId="47"/>
        <pc:sldMkLst>
          <pc:docMk/>
          <pc:sldMk cId="2647414595" sldId="282"/>
        </pc:sldMkLst>
        <pc:graphicFrameChg chg="del mod">
          <ac:chgData name="Montse Teruel" userId="34b06b3b-4932-492e-8cc2-250e9a8dcecd" providerId="ADAL" clId="{1FA69E18-4F3A-4529-9F69-685F2637D274}" dt="2023-12-07T08:40:44.239" v="237" actId="478"/>
          <ac:graphicFrameMkLst>
            <pc:docMk/>
            <pc:sldMk cId="2647414595" sldId="282"/>
            <ac:graphicFrameMk id="2" creationId="{F86B52BA-CECA-8CA0-C351-8BABB318A581}"/>
          </ac:graphicFrameMkLst>
        </pc:graphicFrameChg>
      </pc:sldChg>
      <pc:sldChg chg="modSp del mod">
        <pc:chgData name="Montse Teruel" userId="34b06b3b-4932-492e-8cc2-250e9a8dcecd" providerId="ADAL" clId="{1FA69E18-4F3A-4529-9F69-685F2637D274}" dt="2023-12-07T10:00:03.229" v="1322" actId="47"/>
        <pc:sldMkLst>
          <pc:docMk/>
          <pc:sldMk cId="92510482" sldId="283"/>
        </pc:sldMkLst>
        <pc:spChg chg="mod">
          <ac:chgData name="Montse Teruel" userId="34b06b3b-4932-492e-8cc2-250e9a8dcecd" providerId="ADAL" clId="{1FA69E18-4F3A-4529-9F69-685F2637D274}" dt="2023-12-07T08:41:39.274" v="255" actId="6549"/>
          <ac:spMkLst>
            <pc:docMk/>
            <pc:sldMk cId="92510482" sldId="283"/>
            <ac:spMk id="15" creationId="{60A6C867-0AB3-3404-45CE-78217B7D5D43}"/>
          </ac:spMkLst>
        </pc:spChg>
        <pc:spChg chg="mod">
          <ac:chgData name="Montse Teruel" userId="34b06b3b-4932-492e-8cc2-250e9a8dcecd" providerId="ADAL" clId="{1FA69E18-4F3A-4529-9F69-685F2637D274}" dt="2023-12-07T08:41:41.983" v="256" actId="6549"/>
          <ac:spMkLst>
            <pc:docMk/>
            <pc:sldMk cId="92510482" sldId="283"/>
            <ac:spMk id="17" creationId="{710AB48C-E6DE-6407-B85A-30423923A628}"/>
          </ac:spMkLst>
        </pc:spChg>
      </pc:sldChg>
      <pc:sldChg chg="addSp modSp mod">
        <pc:chgData name="Montse Teruel" userId="34b06b3b-4932-492e-8cc2-250e9a8dcecd" providerId="ADAL" clId="{1FA69E18-4F3A-4529-9F69-685F2637D274}" dt="2023-12-07T10:46:24.222" v="1849" actId="14100"/>
        <pc:sldMkLst>
          <pc:docMk/>
          <pc:sldMk cId="3710878313" sldId="286"/>
        </pc:sldMkLst>
        <pc:spChg chg="mod">
          <ac:chgData name="Montse Teruel" userId="34b06b3b-4932-492e-8cc2-250e9a8dcecd" providerId="ADAL" clId="{1FA69E18-4F3A-4529-9F69-685F2637D274}" dt="2023-12-07T08:40:53.760" v="238" actId="6549"/>
          <ac:spMkLst>
            <pc:docMk/>
            <pc:sldMk cId="3710878313" sldId="286"/>
            <ac:spMk id="8" creationId="{00000000-0000-0000-0000-000000000000}"/>
          </ac:spMkLst>
        </pc:spChg>
        <pc:picChg chg="add mod">
          <ac:chgData name="Montse Teruel" userId="34b06b3b-4932-492e-8cc2-250e9a8dcecd" providerId="ADAL" clId="{1FA69E18-4F3A-4529-9F69-685F2637D274}" dt="2023-12-07T10:46:24.222" v="1849" actId="14100"/>
          <ac:picMkLst>
            <pc:docMk/>
            <pc:sldMk cId="3710878313" sldId="286"/>
            <ac:picMk id="3" creationId="{5C35917C-2040-8FDA-45B1-956D2B817C65}"/>
          </ac:picMkLst>
        </pc:picChg>
      </pc:sldChg>
      <pc:sldChg chg="addSp delSp modSp del mod">
        <pc:chgData name="Montse Teruel" userId="34b06b3b-4932-492e-8cc2-250e9a8dcecd" providerId="ADAL" clId="{1FA69E18-4F3A-4529-9F69-685F2637D274}" dt="2023-12-07T09:16:35.201" v="775" actId="2696"/>
        <pc:sldMkLst>
          <pc:docMk/>
          <pc:sldMk cId="2156656018" sldId="287"/>
        </pc:sldMkLst>
        <pc:spChg chg="add mod">
          <ac:chgData name="Montse Teruel" userId="34b06b3b-4932-492e-8cc2-250e9a8dcecd" providerId="ADAL" clId="{1FA69E18-4F3A-4529-9F69-685F2637D274}" dt="2023-12-07T08:52:38.755" v="306" actId="21"/>
          <ac:spMkLst>
            <pc:docMk/>
            <pc:sldMk cId="2156656018" sldId="287"/>
            <ac:spMk id="5" creationId="{A2763B65-4DFB-F3B8-C519-BD69781166A5}"/>
          </ac:spMkLst>
        </pc:spChg>
        <pc:spChg chg="del mod">
          <ac:chgData name="Montse Teruel" userId="34b06b3b-4932-492e-8cc2-250e9a8dcecd" providerId="ADAL" clId="{1FA69E18-4F3A-4529-9F69-685F2637D274}" dt="2023-12-07T08:52:38.755" v="306" actId="21"/>
          <ac:spMkLst>
            <pc:docMk/>
            <pc:sldMk cId="2156656018" sldId="287"/>
            <ac:spMk id="7" creationId="{5ACE9FC6-639B-F626-F926-DA02164A93B1}"/>
          </ac:spMkLst>
        </pc:spChg>
        <pc:spChg chg="mod">
          <ac:chgData name="Montse Teruel" userId="34b06b3b-4932-492e-8cc2-250e9a8dcecd" providerId="ADAL" clId="{1FA69E18-4F3A-4529-9F69-685F2637D274}" dt="2023-12-07T08:51:50.376" v="297" actId="20577"/>
          <ac:spMkLst>
            <pc:docMk/>
            <pc:sldMk cId="2156656018" sldId="287"/>
            <ac:spMk id="12" creationId="{A3217279-7EFC-D9EC-87A2-B8EE69FBCFC5}"/>
          </ac:spMkLst>
        </pc:spChg>
      </pc:sldChg>
      <pc:sldChg chg="addSp delSp modSp mod ord modClrScheme chgLayout">
        <pc:chgData name="Montse Teruel" userId="34b06b3b-4932-492e-8cc2-250e9a8dcecd" providerId="ADAL" clId="{1FA69E18-4F3A-4529-9F69-685F2637D274}" dt="2023-12-07T11:03:46.044" v="2127" actId="1076"/>
        <pc:sldMkLst>
          <pc:docMk/>
          <pc:sldMk cId="95646179" sldId="288"/>
        </pc:sldMkLst>
        <pc:spChg chg="add mod ord">
          <ac:chgData name="Montse Teruel" userId="34b06b3b-4932-492e-8cc2-250e9a8dcecd" providerId="ADAL" clId="{1FA69E18-4F3A-4529-9F69-685F2637D274}" dt="2023-12-07T11:03:41.925" v="2126" actId="14100"/>
          <ac:spMkLst>
            <pc:docMk/>
            <pc:sldMk cId="95646179" sldId="288"/>
            <ac:spMk id="5" creationId="{EFF5E966-8127-F716-71AE-35AE1773C6B3}"/>
          </ac:spMkLst>
        </pc:spChg>
        <pc:spChg chg="add mod ord">
          <ac:chgData name="Montse Teruel" userId="34b06b3b-4932-492e-8cc2-250e9a8dcecd" providerId="ADAL" clId="{1FA69E18-4F3A-4529-9F69-685F2637D274}" dt="2023-12-07T11:03:46.044" v="2127" actId="1076"/>
          <ac:spMkLst>
            <pc:docMk/>
            <pc:sldMk cId="95646179" sldId="288"/>
            <ac:spMk id="7" creationId="{25F1EC61-34D3-0646-F3BB-00638668495B}"/>
          </ac:spMkLst>
        </pc:spChg>
        <pc:spChg chg="mod ord">
          <ac:chgData name="Montse Teruel" userId="34b06b3b-4932-492e-8cc2-250e9a8dcecd" providerId="ADAL" clId="{1FA69E18-4F3A-4529-9F69-685F2637D274}" dt="2023-12-07T09:39:10.185" v="1051" actId="700"/>
          <ac:spMkLst>
            <pc:docMk/>
            <pc:sldMk cId="95646179" sldId="288"/>
            <ac:spMk id="11" creationId="{00000000-0000-0000-0000-000000000000}"/>
          </ac:spMkLst>
        </pc:spChg>
        <pc:graphicFrameChg chg="del">
          <ac:chgData name="Montse Teruel" userId="34b06b3b-4932-492e-8cc2-250e9a8dcecd" providerId="ADAL" clId="{1FA69E18-4F3A-4529-9F69-685F2637D274}" dt="2023-12-07T08:40:36.959" v="235" actId="478"/>
          <ac:graphicFrameMkLst>
            <pc:docMk/>
            <pc:sldMk cId="95646179" sldId="288"/>
            <ac:graphicFrameMk id="2" creationId="{B24AFB32-8E51-A243-429D-1085FBD5C342}"/>
          </ac:graphicFrameMkLst>
        </pc:graphicFrameChg>
      </pc:sldChg>
      <pc:sldChg chg="del">
        <pc:chgData name="Montse Teruel" userId="34b06b3b-4932-492e-8cc2-250e9a8dcecd" providerId="ADAL" clId="{1FA69E18-4F3A-4529-9F69-685F2637D274}" dt="2023-12-07T09:59:58.654" v="1320" actId="47"/>
        <pc:sldMkLst>
          <pc:docMk/>
          <pc:sldMk cId="3958025491" sldId="289"/>
        </pc:sldMkLst>
      </pc:sldChg>
      <pc:sldChg chg="modSp del mod">
        <pc:chgData name="Montse Teruel" userId="34b06b3b-4932-492e-8cc2-250e9a8dcecd" providerId="ADAL" clId="{1FA69E18-4F3A-4529-9F69-685F2637D274}" dt="2023-12-07T10:00:04.154" v="1323" actId="47"/>
        <pc:sldMkLst>
          <pc:docMk/>
          <pc:sldMk cId="3045720409" sldId="290"/>
        </pc:sldMkLst>
        <pc:spChg chg="mod">
          <ac:chgData name="Montse Teruel" userId="34b06b3b-4932-492e-8cc2-250e9a8dcecd" providerId="ADAL" clId="{1FA69E18-4F3A-4529-9F69-685F2637D274}" dt="2023-12-07T08:41:30.814" v="254" actId="6549"/>
          <ac:spMkLst>
            <pc:docMk/>
            <pc:sldMk cId="3045720409" sldId="290"/>
            <ac:spMk id="15" creationId="{60A6C867-0AB3-3404-45CE-78217B7D5D43}"/>
          </ac:spMkLst>
        </pc:spChg>
      </pc:sldChg>
      <pc:sldChg chg="modSp del mod">
        <pc:chgData name="Montse Teruel" userId="34b06b3b-4932-492e-8cc2-250e9a8dcecd" providerId="ADAL" clId="{1FA69E18-4F3A-4529-9F69-685F2637D274}" dt="2023-12-07T10:00:07.467" v="1326" actId="47"/>
        <pc:sldMkLst>
          <pc:docMk/>
          <pc:sldMk cId="3211417523" sldId="291"/>
        </pc:sldMkLst>
        <pc:spChg chg="mod">
          <ac:chgData name="Montse Teruel" userId="34b06b3b-4932-492e-8cc2-250e9a8dcecd" providerId="ADAL" clId="{1FA69E18-4F3A-4529-9F69-685F2637D274}" dt="2023-12-07T08:41:06.692" v="241" actId="1076"/>
          <ac:spMkLst>
            <pc:docMk/>
            <pc:sldMk cId="3211417523" sldId="291"/>
            <ac:spMk id="8" creationId="{00000000-0000-0000-0000-000000000000}"/>
          </ac:spMkLst>
        </pc:spChg>
        <pc:spChg chg="mod">
          <ac:chgData name="Montse Teruel" userId="34b06b3b-4932-492e-8cc2-250e9a8dcecd" providerId="ADAL" clId="{1FA69E18-4F3A-4529-9F69-685F2637D274}" dt="2023-12-07T08:41:04.980" v="240" actId="6549"/>
          <ac:spMkLst>
            <pc:docMk/>
            <pc:sldMk cId="3211417523" sldId="291"/>
            <ac:spMk id="15" creationId="{60A6C867-0AB3-3404-45CE-78217B7D5D43}"/>
          </ac:spMkLst>
        </pc:spChg>
      </pc:sldChg>
      <pc:sldChg chg="delSp modSp del mod">
        <pc:chgData name="Montse Teruel" userId="34b06b3b-4932-492e-8cc2-250e9a8dcecd" providerId="ADAL" clId="{1FA69E18-4F3A-4529-9F69-685F2637D274}" dt="2023-12-07T10:00:05.443" v="1324" actId="47"/>
        <pc:sldMkLst>
          <pc:docMk/>
          <pc:sldMk cId="2257353837" sldId="292"/>
        </pc:sldMkLst>
        <pc:spChg chg="del mod">
          <ac:chgData name="Montse Teruel" userId="34b06b3b-4932-492e-8cc2-250e9a8dcecd" providerId="ADAL" clId="{1FA69E18-4F3A-4529-9F69-685F2637D274}" dt="2023-12-07T08:41:26.420" v="253"/>
          <ac:spMkLst>
            <pc:docMk/>
            <pc:sldMk cId="2257353837" sldId="292"/>
            <ac:spMk id="5" creationId="{46B14542-4C23-9901-88D3-06FE859549DC}"/>
          </ac:spMkLst>
        </pc:spChg>
        <pc:spChg chg="del mod">
          <ac:chgData name="Montse Teruel" userId="34b06b3b-4932-492e-8cc2-250e9a8dcecd" providerId="ADAL" clId="{1FA69E18-4F3A-4529-9F69-685F2637D274}" dt="2023-12-07T08:41:26.420" v="251"/>
          <ac:spMkLst>
            <pc:docMk/>
            <pc:sldMk cId="2257353837" sldId="292"/>
            <ac:spMk id="15" creationId="{60A6C867-0AB3-3404-45CE-78217B7D5D43}"/>
          </ac:spMkLst>
        </pc:spChg>
      </pc:sldChg>
      <pc:sldChg chg="delSp modSp del mod">
        <pc:chgData name="Montse Teruel" userId="34b06b3b-4932-492e-8cc2-250e9a8dcecd" providerId="ADAL" clId="{1FA69E18-4F3A-4529-9F69-685F2637D274}" dt="2023-12-07T10:00:06.345" v="1325" actId="47"/>
        <pc:sldMkLst>
          <pc:docMk/>
          <pc:sldMk cId="3986935934" sldId="293"/>
        </pc:sldMkLst>
        <pc:spChg chg="del mod">
          <ac:chgData name="Montse Teruel" userId="34b06b3b-4932-492e-8cc2-250e9a8dcecd" providerId="ADAL" clId="{1FA69E18-4F3A-4529-9F69-685F2637D274}" dt="2023-12-07T08:41:18.343" v="247"/>
          <ac:spMkLst>
            <pc:docMk/>
            <pc:sldMk cId="3986935934" sldId="293"/>
            <ac:spMk id="5" creationId="{46B14542-4C23-9901-88D3-06FE859549DC}"/>
          </ac:spMkLst>
        </pc:spChg>
        <pc:spChg chg="del mod">
          <ac:chgData name="Montse Teruel" userId="34b06b3b-4932-492e-8cc2-250e9a8dcecd" providerId="ADAL" clId="{1FA69E18-4F3A-4529-9F69-685F2637D274}" dt="2023-12-07T08:41:18.343" v="245"/>
          <ac:spMkLst>
            <pc:docMk/>
            <pc:sldMk cId="3986935934" sldId="293"/>
            <ac:spMk id="15" creationId="{60A6C867-0AB3-3404-45CE-78217B7D5D43}"/>
          </ac:spMkLst>
        </pc:spChg>
      </pc:sldChg>
      <pc:sldChg chg="modSp add mod">
        <pc:chgData name="Montse Teruel" userId="34b06b3b-4932-492e-8cc2-250e9a8dcecd" providerId="ADAL" clId="{1FA69E18-4F3A-4529-9F69-685F2637D274}" dt="2023-12-07T16:20:11.548" v="7617" actId="207"/>
        <pc:sldMkLst>
          <pc:docMk/>
          <pc:sldMk cId="2972642629" sldId="294"/>
        </pc:sldMkLst>
        <pc:spChg chg="mod">
          <ac:chgData name="Montse Teruel" userId="34b06b3b-4932-492e-8cc2-250e9a8dcecd" providerId="ADAL" clId="{1FA69E18-4F3A-4529-9F69-685F2637D274}" dt="2023-12-07T16:20:11.548" v="7617" actId="207"/>
          <ac:spMkLst>
            <pc:docMk/>
            <pc:sldMk cId="2972642629" sldId="294"/>
            <ac:spMk id="2" creationId="{29A7E4FB-98B6-8049-994A-114A641AC614}"/>
          </ac:spMkLst>
        </pc:spChg>
        <pc:spChg chg="mod">
          <ac:chgData name="Montse Teruel" userId="34b06b3b-4932-492e-8cc2-250e9a8dcecd" providerId="ADAL" clId="{1FA69E18-4F3A-4529-9F69-685F2637D274}" dt="2023-12-07T09:22:36.100" v="912" actId="113"/>
          <ac:spMkLst>
            <pc:docMk/>
            <pc:sldMk cId="2972642629" sldId="294"/>
            <ac:spMk id="7" creationId="{5ACE9FC6-639B-F626-F926-DA02164A93B1}"/>
          </ac:spMkLst>
        </pc:spChg>
      </pc:sldChg>
      <pc:sldChg chg="modSp add mod">
        <pc:chgData name="Montse Teruel" userId="34b06b3b-4932-492e-8cc2-250e9a8dcecd" providerId="ADAL" clId="{1FA69E18-4F3A-4529-9F69-685F2637D274}" dt="2023-12-07T16:20:16.894" v="7618" actId="207"/>
        <pc:sldMkLst>
          <pc:docMk/>
          <pc:sldMk cId="1052891318" sldId="295"/>
        </pc:sldMkLst>
        <pc:spChg chg="mod">
          <ac:chgData name="Montse Teruel" userId="34b06b3b-4932-492e-8cc2-250e9a8dcecd" providerId="ADAL" clId="{1FA69E18-4F3A-4529-9F69-685F2637D274}" dt="2023-12-07T16:20:16.894" v="7618" actId="207"/>
          <ac:spMkLst>
            <pc:docMk/>
            <pc:sldMk cId="1052891318" sldId="295"/>
            <ac:spMk id="2" creationId="{29A7E4FB-98B6-8049-994A-114A641AC614}"/>
          </ac:spMkLst>
        </pc:spChg>
        <pc:spChg chg="mod">
          <ac:chgData name="Montse Teruel" userId="34b06b3b-4932-492e-8cc2-250e9a8dcecd" providerId="ADAL" clId="{1FA69E18-4F3A-4529-9F69-685F2637D274}" dt="2023-12-07T09:20:51.056" v="904" actId="113"/>
          <ac:spMkLst>
            <pc:docMk/>
            <pc:sldMk cId="1052891318" sldId="295"/>
            <ac:spMk id="7" creationId="{5ACE9FC6-639B-F626-F926-DA02164A93B1}"/>
          </ac:spMkLst>
        </pc:spChg>
      </pc:sldChg>
      <pc:sldChg chg="addSp delSp modSp add mod ord">
        <pc:chgData name="Montse Teruel" userId="34b06b3b-4932-492e-8cc2-250e9a8dcecd" providerId="ADAL" clId="{1FA69E18-4F3A-4529-9F69-685F2637D274}" dt="2023-12-07T10:13:46.937" v="1607"/>
        <pc:sldMkLst>
          <pc:docMk/>
          <pc:sldMk cId="3900574171" sldId="296"/>
        </pc:sldMkLst>
        <pc:spChg chg="mod">
          <ac:chgData name="Montse Teruel" userId="34b06b3b-4932-492e-8cc2-250e9a8dcecd" providerId="ADAL" clId="{1FA69E18-4F3A-4529-9F69-685F2637D274}" dt="2023-12-07T10:00:32.032" v="1367" actId="20577"/>
          <ac:spMkLst>
            <pc:docMk/>
            <pc:sldMk cId="3900574171" sldId="296"/>
            <ac:spMk id="8" creationId="{3263EA90-B372-C5A4-C75E-A7708C878B8B}"/>
          </ac:spMkLst>
        </pc:spChg>
        <pc:picChg chg="add mod">
          <ac:chgData name="Montse Teruel" userId="34b06b3b-4932-492e-8cc2-250e9a8dcecd" providerId="ADAL" clId="{1FA69E18-4F3A-4529-9F69-685F2637D274}" dt="2023-12-07T10:02:48.267" v="1373" actId="14100"/>
          <ac:picMkLst>
            <pc:docMk/>
            <pc:sldMk cId="3900574171" sldId="296"/>
            <ac:picMk id="5" creationId="{D8A520D6-7645-1402-8502-16FFF05AD305}"/>
          </ac:picMkLst>
        </pc:picChg>
        <pc:picChg chg="del">
          <ac:chgData name="Montse Teruel" userId="34b06b3b-4932-492e-8cc2-250e9a8dcecd" providerId="ADAL" clId="{1FA69E18-4F3A-4529-9F69-685F2637D274}" dt="2023-12-07T10:02:32.857" v="1370" actId="478"/>
          <ac:picMkLst>
            <pc:docMk/>
            <pc:sldMk cId="3900574171" sldId="296"/>
            <ac:picMk id="21" creationId="{544B7A66-B31A-48B1-2195-D8E78EEC80DB}"/>
          </ac:picMkLst>
        </pc:picChg>
      </pc:sldChg>
      <pc:sldChg chg="modSp add mod ord">
        <pc:chgData name="Montse Teruel" userId="34b06b3b-4932-492e-8cc2-250e9a8dcecd" providerId="ADAL" clId="{1FA69E18-4F3A-4529-9F69-685F2637D274}" dt="2023-12-07T10:11:44.178" v="1600" actId="404"/>
        <pc:sldMkLst>
          <pc:docMk/>
          <pc:sldMk cId="2182000745" sldId="297"/>
        </pc:sldMkLst>
        <pc:spChg chg="mod">
          <ac:chgData name="Montse Teruel" userId="34b06b3b-4932-492e-8cc2-250e9a8dcecd" providerId="ADAL" clId="{1FA69E18-4F3A-4529-9F69-685F2637D274}" dt="2023-12-07T10:10:04.012" v="1552" actId="313"/>
          <ac:spMkLst>
            <pc:docMk/>
            <pc:sldMk cId="2182000745" sldId="297"/>
            <ac:spMk id="5" creationId="{EFF5E966-8127-F716-71AE-35AE1773C6B3}"/>
          </ac:spMkLst>
        </pc:spChg>
        <pc:spChg chg="mod">
          <ac:chgData name="Montse Teruel" userId="34b06b3b-4932-492e-8cc2-250e9a8dcecd" providerId="ADAL" clId="{1FA69E18-4F3A-4529-9F69-685F2637D274}" dt="2023-12-07T10:11:44.178" v="1600" actId="404"/>
          <ac:spMkLst>
            <pc:docMk/>
            <pc:sldMk cId="2182000745" sldId="297"/>
            <ac:spMk id="7" creationId="{25F1EC61-34D3-0646-F3BB-00638668495B}"/>
          </ac:spMkLst>
        </pc:spChg>
      </pc:sldChg>
      <pc:sldChg chg="add del">
        <pc:chgData name="Montse Teruel" userId="34b06b3b-4932-492e-8cc2-250e9a8dcecd" providerId="ADAL" clId="{1FA69E18-4F3A-4529-9F69-685F2637D274}" dt="2023-12-07T10:14:21.900" v="1627" actId="2696"/>
        <pc:sldMkLst>
          <pc:docMk/>
          <pc:sldMk cId="2041224206" sldId="298"/>
        </pc:sldMkLst>
      </pc:sldChg>
      <pc:sldChg chg="modSp add mod ord">
        <pc:chgData name="Montse Teruel" userId="34b06b3b-4932-492e-8cc2-250e9a8dcecd" providerId="ADAL" clId="{1FA69E18-4F3A-4529-9F69-685F2637D274}" dt="2023-12-07T10:15:05.292" v="1733" actId="20577"/>
        <pc:sldMkLst>
          <pc:docMk/>
          <pc:sldMk cId="3687324139" sldId="299"/>
        </pc:sldMkLst>
        <pc:spChg chg="mod">
          <ac:chgData name="Montse Teruel" userId="34b06b3b-4932-492e-8cc2-250e9a8dcecd" providerId="ADAL" clId="{1FA69E18-4F3A-4529-9F69-685F2637D274}" dt="2023-12-07T10:14:13.573" v="1626" actId="20577"/>
          <ac:spMkLst>
            <pc:docMk/>
            <pc:sldMk cId="3687324139" sldId="299"/>
            <ac:spMk id="5" creationId="{EFF5E966-8127-F716-71AE-35AE1773C6B3}"/>
          </ac:spMkLst>
        </pc:spChg>
        <pc:spChg chg="mod">
          <ac:chgData name="Montse Teruel" userId="34b06b3b-4932-492e-8cc2-250e9a8dcecd" providerId="ADAL" clId="{1FA69E18-4F3A-4529-9F69-685F2637D274}" dt="2023-12-07T10:15:05.292" v="1733" actId="20577"/>
          <ac:spMkLst>
            <pc:docMk/>
            <pc:sldMk cId="3687324139" sldId="299"/>
            <ac:spMk id="7" creationId="{25F1EC61-34D3-0646-F3BB-00638668495B}"/>
          </ac:spMkLst>
        </pc:spChg>
      </pc:sldChg>
      <pc:sldChg chg="modSp add mod ord">
        <pc:chgData name="Montse Teruel" userId="34b06b3b-4932-492e-8cc2-250e9a8dcecd" providerId="ADAL" clId="{1FA69E18-4F3A-4529-9F69-685F2637D274}" dt="2023-12-07T10:40:46.607" v="1830" actId="20577"/>
        <pc:sldMkLst>
          <pc:docMk/>
          <pc:sldMk cId="3823885481" sldId="300"/>
        </pc:sldMkLst>
        <pc:spChg chg="mod">
          <ac:chgData name="Montse Teruel" userId="34b06b3b-4932-492e-8cc2-250e9a8dcecd" providerId="ADAL" clId="{1FA69E18-4F3A-4529-9F69-685F2637D274}" dt="2023-12-07T10:36:23.283" v="1777" actId="313"/>
          <ac:spMkLst>
            <pc:docMk/>
            <pc:sldMk cId="3823885481" sldId="300"/>
            <ac:spMk id="7" creationId="{00000000-0000-0000-0000-000000000000}"/>
          </ac:spMkLst>
        </pc:spChg>
        <pc:spChg chg="mod">
          <ac:chgData name="Montse Teruel" userId="34b06b3b-4932-492e-8cc2-250e9a8dcecd" providerId="ADAL" clId="{1FA69E18-4F3A-4529-9F69-685F2637D274}" dt="2023-12-07T10:40:46.607" v="1830" actId="20577"/>
          <ac:spMkLst>
            <pc:docMk/>
            <pc:sldMk cId="3823885481" sldId="300"/>
            <ac:spMk id="8" creationId="{00000000-0000-0000-0000-000000000000}"/>
          </ac:spMkLst>
        </pc:spChg>
      </pc:sldChg>
      <pc:sldChg chg="modSp add mod ord">
        <pc:chgData name="Montse Teruel" userId="34b06b3b-4932-492e-8cc2-250e9a8dcecd" providerId="ADAL" clId="{1FA69E18-4F3A-4529-9F69-685F2637D274}" dt="2023-12-07T16:20:34.730" v="7621" actId="207"/>
        <pc:sldMkLst>
          <pc:docMk/>
          <pc:sldMk cId="1593564833" sldId="301"/>
        </pc:sldMkLst>
        <pc:spChg chg="mod">
          <ac:chgData name="Montse Teruel" userId="34b06b3b-4932-492e-8cc2-250e9a8dcecd" providerId="ADAL" clId="{1FA69E18-4F3A-4529-9F69-685F2637D274}" dt="2023-12-07T12:03:43.676" v="3620" actId="20577"/>
          <ac:spMkLst>
            <pc:docMk/>
            <pc:sldMk cId="1593564833" sldId="301"/>
            <ac:spMk id="2" creationId="{159046FC-86EF-1CEF-A720-AAD1F4F0CDDE}"/>
          </ac:spMkLst>
        </pc:spChg>
        <pc:spChg chg="mod">
          <ac:chgData name="Montse Teruel" userId="34b06b3b-4932-492e-8cc2-250e9a8dcecd" providerId="ADAL" clId="{1FA69E18-4F3A-4529-9F69-685F2637D274}" dt="2023-12-07T16:20:34.730" v="7621" actId="207"/>
          <ac:spMkLst>
            <pc:docMk/>
            <pc:sldMk cId="1593564833" sldId="301"/>
            <ac:spMk id="7" creationId="{80428F96-36EA-4D50-55CB-110F0D082411}"/>
          </ac:spMkLst>
        </pc:spChg>
      </pc:sldChg>
      <pc:sldChg chg="new del">
        <pc:chgData name="Montse Teruel" userId="34b06b3b-4932-492e-8cc2-250e9a8dcecd" providerId="ADAL" clId="{1FA69E18-4F3A-4529-9F69-685F2637D274}" dt="2023-12-07T11:00:25.056" v="2051" actId="680"/>
        <pc:sldMkLst>
          <pc:docMk/>
          <pc:sldMk cId="1870421974" sldId="302"/>
        </pc:sldMkLst>
      </pc:sldChg>
      <pc:sldChg chg="modSp add mod">
        <pc:chgData name="Montse Teruel" userId="34b06b3b-4932-492e-8cc2-250e9a8dcecd" providerId="ADAL" clId="{1FA69E18-4F3A-4529-9F69-685F2637D274}" dt="2023-12-07T16:20:42.227" v="7623" actId="123"/>
        <pc:sldMkLst>
          <pc:docMk/>
          <pc:sldMk cId="3568776823" sldId="302"/>
        </pc:sldMkLst>
        <pc:spChg chg="mod">
          <ac:chgData name="Montse Teruel" userId="34b06b3b-4932-492e-8cc2-250e9a8dcecd" providerId="ADAL" clId="{1FA69E18-4F3A-4529-9F69-685F2637D274}" dt="2023-12-07T11:00:55.680" v="2116" actId="20577"/>
          <ac:spMkLst>
            <pc:docMk/>
            <pc:sldMk cId="3568776823" sldId="302"/>
            <ac:spMk id="2" creationId="{159046FC-86EF-1CEF-A720-AAD1F4F0CDDE}"/>
          </ac:spMkLst>
        </pc:spChg>
        <pc:spChg chg="mod">
          <ac:chgData name="Montse Teruel" userId="34b06b3b-4932-492e-8cc2-250e9a8dcecd" providerId="ADAL" clId="{1FA69E18-4F3A-4529-9F69-685F2637D274}" dt="2023-12-07T16:20:42.227" v="7623" actId="123"/>
          <ac:spMkLst>
            <pc:docMk/>
            <pc:sldMk cId="3568776823" sldId="302"/>
            <ac:spMk id="7" creationId="{80428F96-36EA-4D50-55CB-110F0D082411}"/>
          </ac:spMkLst>
        </pc:spChg>
      </pc:sldChg>
      <pc:sldChg chg="addSp delSp modSp add mod ord">
        <pc:chgData name="Montse Teruel" userId="34b06b3b-4932-492e-8cc2-250e9a8dcecd" providerId="ADAL" clId="{1FA69E18-4F3A-4529-9F69-685F2637D274}" dt="2023-12-07T11:34:06.947" v="2649" actId="20577"/>
        <pc:sldMkLst>
          <pc:docMk/>
          <pc:sldMk cId="1827621954" sldId="303"/>
        </pc:sldMkLst>
        <pc:spChg chg="mod">
          <ac:chgData name="Montse Teruel" userId="34b06b3b-4932-492e-8cc2-250e9a8dcecd" providerId="ADAL" clId="{1FA69E18-4F3A-4529-9F69-685F2637D274}" dt="2023-12-07T11:10:35.193" v="2322" actId="20577"/>
          <ac:spMkLst>
            <pc:docMk/>
            <pc:sldMk cId="1827621954" sldId="303"/>
            <ac:spMk id="2" creationId="{159046FC-86EF-1CEF-A720-AAD1F4F0CDDE}"/>
          </ac:spMkLst>
        </pc:spChg>
        <pc:spChg chg="mod">
          <ac:chgData name="Montse Teruel" userId="34b06b3b-4932-492e-8cc2-250e9a8dcecd" providerId="ADAL" clId="{1FA69E18-4F3A-4529-9F69-685F2637D274}" dt="2023-12-07T11:34:06.947" v="2649" actId="20577"/>
          <ac:spMkLst>
            <pc:docMk/>
            <pc:sldMk cId="1827621954" sldId="303"/>
            <ac:spMk id="7" creationId="{80428F96-36EA-4D50-55CB-110F0D082411}"/>
          </ac:spMkLst>
        </pc:spChg>
        <pc:picChg chg="add del mod">
          <ac:chgData name="Montse Teruel" userId="34b06b3b-4932-492e-8cc2-250e9a8dcecd" providerId="ADAL" clId="{1FA69E18-4F3A-4529-9F69-685F2637D274}" dt="2023-12-07T11:33:12.432" v="2603" actId="478"/>
          <ac:picMkLst>
            <pc:docMk/>
            <pc:sldMk cId="1827621954" sldId="303"/>
            <ac:picMk id="8" creationId="{77A7A978-72EA-DD72-667B-F6374499E435}"/>
          </ac:picMkLst>
        </pc:picChg>
        <pc:picChg chg="add mod">
          <ac:chgData name="Montse Teruel" userId="34b06b3b-4932-492e-8cc2-250e9a8dcecd" providerId="ADAL" clId="{1FA69E18-4F3A-4529-9F69-685F2637D274}" dt="2023-12-07T11:33:41.315" v="2605" actId="14100"/>
          <ac:picMkLst>
            <pc:docMk/>
            <pc:sldMk cId="1827621954" sldId="303"/>
            <ac:picMk id="13" creationId="{60190DAD-2D16-6472-D28B-4C68FD6AE367}"/>
          </ac:picMkLst>
        </pc:picChg>
      </pc:sldChg>
      <pc:sldChg chg="addSp delSp modSp add mod">
        <pc:chgData name="Montse Teruel" userId="34b06b3b-4932-492e-8cc2-250e9a8dcecd" providerId="ADAL" clId="{1FA69E18-4F3A-4529-9F69-685F2637D274}" dt="2023-12-07T11:35:24.601" v="2654" actId="14100"/>
        <pc:sldMkLst>
          <pc:docMk/>
          <pc:sldMk cId="2719922300" sldId="304"/>
        </pc:sldMkLst>
        <pc:spChg chg="mod">
          <ac:chgData name="Montse Teruel" userId="34b06b3b-4932-492e-8cc2-250e9a8dcecd" providerId="ADAL" clId="{1FA69E18-4F3A-4529-9F69-685F2637D274}" dt="2023-12-07T11:34:34.414" v="2652" actId="6549"/>
          <ac:spMkLst>
            <pc:docMk/>
            <pc:sldMk cId="2719922300" sldId="304"/>
            <ac:spMk id="7" creationId="{80428F96-36EA-4D50-55CB-110F0D082411}"/>
          </ac:spMkLst>
        </pc:spChg>
        <pc:picChg chg="add mod">
          <ac:chgData name="Montse Teruel" userId="34b06b3b-4932-492e-8cc2-250e9a8dcecd" providerId="ADAL" clId="{1FA69E18-4F3A-4529-9F69-685F2637D274}" dt="2023-12-07T11:35:24.601" v="2654" actId="14100"/>
          <ac:picMkLst>
            <pc:docMk/>
            <pc:sldMk cId="2719922300" sldId="304"/>
            <ac:picMk id="8" creationId="{F627C186-3B32-AD9B-A9CD-0EB87E14B657}"/>
          </ac:picMkLst>
        </pc:picChg>
        <pc:picChg chg="del">
          <ac:chgData name="Montse Teruel" userId="34b06b3b-4932-492e-8cc2-250e9a8dcecd" providerId="ADAL" clId="{1FA69E18-4F3A-4529-9F69-685F2637D274}" dt="2023-12-07T11:34:31.422" v="2651" actId="478"/>
          <ac:picMkLst>
            <pc:docMk/>
            <pc:sldMk cId="2719922300" sldId="304"/>
            <ac:picMk id="13" creationId="{60190DAD-2D16-6472-D28B-4C68FD6AE367}"/>
          </ac:picMkLst>
        </pc:picChg>
      </pc:sldChg>
      <pc:sldChg chg="addSp delSp modSp add mod">
        <pc:chgData name="Montse Teruel" userId="34b06b3b-4932-492e-8cc2-250e9a8dcecd" providerId="ADAL" clId="{1FA69E18-4F3A-4529-9F69-685F2637D274}" dt="2023-12-07T11:38:29.734" v="2658" actId="14100"/>
        <pc:sldMkLst>
          <pc:docMk/>
          <pc:sldMk cId="4017144542" sldId="305"/>
        </pc:sldMkLst>
        <pc:picChg chg="del">
          <ac:chgData name="Montse Teruel" userId="34b06b3b-4932-492e-8cc2-250e9a8dcecd" providerId="ADAL" clId="{1FA69E18-4F3A-4529-9F69-685F2637D274}" dt="2023-12-07T11:35:58.959" v="2656" actId="478"/>
          <ac:picMkLst>
            <pc:docMk/>
            <pc:sldMk cId="4017144542" sldId="305"/>
            <ac:picMk id="8" creationId="{F627C186-3B32-AD9B-A9CD-0EB87E14B657}"/>
          </ac:picMkLst>
        </pc:picChg>
        <pc:picChg chg="add mod">
          <ac:chgData name="Montse Teruel" userId="34b06b3b-4932-492e-8cc2-250e9a8dcecd" providerId="ADAL" clId="{1FA69E18-4F3A-4529-9F69-685F2637D274}" dt="2023-12-07T11:38:29.734" v="2658" actId="14100"/>
          <ac:picMkLst>
            <pc:docMk/>
            <pc:sldMk cId="4017144542" sldId="305"/>
            <ac:picMk id="12" creationId="{31D46CBA-C660-2AEC-724A-6180C8E80FF4}"/>
          </ac:picMkLst>
        </pc:picChg>
      </pc:sldChg>
      <pc:sldChg chg="new del">
        <pc:chgData name="Montse Teruel" userId="34b06b3b-4932-492e-8cc2-250e9a8dcecd" providerId="ADAL" clId="{1FA69E18-4F3A-4529-9F69-685F2637D274}" dt="2023-12-07T11:39:32.353" v="2660" actId="680"/>
        <pc:sldMkLst>
          <pc:docMk/>
          <pc:sldMk cId="1117380785" sldId="306"/>
        </pc:sldMkLst>
      </pc:sldChg>
      <pc:sldChg chg="delSp modSp add mod">
        <pc:chgData name="Montse Teruel" userId="34b06b3b-4932-492e-8cc2-250e9a8dcecd" providerId="ADAL" clId="{1FA69E18-4F3A-4529-9F69-685F2637D274}" dt="2023-12-07T12:59:10.088" v="4561" actId="115"/>
        <pc:sldMkLst>
          <pc:docMk/>
          <pc:sldMk cId="1465297574" sldId="306"/>
        </pc:sldMkLst>
        <pc:spChg chg="mod">
          <ac:chgData name="Montse Teruel" userId="34b06b3b-4932-492e-8cc2-250e9a8dcecd" providerId="ADAL" clId="{1FA69E18-4F3A-4529-9F69-685F2637D274}" dt="2023-12-07T11:40:18.014" v="2737" actId="20577"/>
          <ac:spMkLst>
            <pc:docMk/>
            <pc:sldMk cId="1465297574" sldId="306"/>
            <ac:spMk id="2" creationId="{159046FC-86EF-1CEF-A720-AAD1F4F0CDDE}"/>
          </ac:spMkLst>
        </pc:spChg>
        <pc:spChg chg="mod">
          <ac:chgData name="Montse Teruel" userId="34b06b3b-4932-492e-8cc2-250e9a8dcecd" providerId="ADAL" clId="{1FA69E18-4F3A-4529-9F69-685F2637D274}" dt="2023-12-07T12:59:10.088" v="4561" actId="115"/>
          <ac:spMkLst>
            <pc:docMk/>
            <pc:sldMk cId="1465297574" sldId="306"/>
            <ac:spMk id="7" creationId="{80428F96-36EA-4D50-55CB-110F0D082411}"/>
          </ac:spMkLst>
        </pc:spChg>
        <pc:picChg chg="del">
          <ac:chgData name="Montse Teruel" userId="34b06b3b-4932-492e-8cc2-250e9a8dcecd" providerId="ADAL" clId="{1FA69E18-4F3A-4529-9F69-685F2637D274}" dt="2023-12-07T11:40:20.787" v="2738" actId="478"/>
          <ac:picMkLst>
            <pc:docMk/>
            <pc:sldMk cId="1465297574" sldId="306"/>
            <ac:picMk id="12" creationId="{31D46CBA-C660-2AEC-724A-6180C8E80FF4}"/>
          </ac:picMkLst>
        </pc:picChg>
      </pc:sldChg>
      <pc:sldChg chg="addSp modSp add mod">
        <pc:chgData name="Montse Teruel" userId="34b06b3b-4932-492e-8cc2-250e9a8dcecd" providerId="ADAL" clId="{1FA69E18-4F3A-4529-9F69-685F2637D274}" dt="2023-12-07T12:59:34.732" v="4562" actId="313"/>
        <pc:sldMkLst>
          <pc:docMk/>
          <pc:sldMk cId="1658784131" sldId="307"/>
        </pc:sldMkLst>
        <pc:spChg chg="mod">
          <ac:chgData name="Montse Teruel" userId="34b06b3b-4932-492e-8cc2-250e9a8dcecd" providerId="ADAL" clId="{1FA69E18-4F3A-4529-9F69-685F2637D274}" dt="2023-12-07T12:35:02.230" v="3914" actId="20577"/>
          <ac:spMkLst>
            <pc:docMk/>
            <pc:sldMk cId="1658784131" sldId="307"/>
            <ac:spMk id="2" creationId="{159046FC-86EF-1CEF-A720-AAD1F4F0CDDE}"/>
          </ac:spMkLst>
        </pc:spChg>
        <pc:spChg chg="mod">
          <ac:chgData name="Montse Teruel" userId="34b06b3b-4932-492e-8cc2-250e9a8dcecd" providerId="ADAL" clId="{1FA69E18-4F3A-4529-9F69-685F2637D274}" dt="2023-12-07T11:50:18.261" v="3229" actId="6549"/>
          <ac:spMkLst>
            <pc:docMk/>
            <pc:sldMk cId="1658784131" sldId="307"/>
            <ac:spMk id="7" creationId="{80428F96-36EA-4D50-55CB-110F0D082411}"/>
          </ac:spMkLst>
        </pc:spChg>
        <pc:graphicFrameChg chg="add mod modGraphic">
          <ac:chgData name="Montse Teruel" userId="34b06b3b-4932-492e-8cc2-250e9a8dcecd" providerId="ADAL" clId="{1FA69E18-4F3A-4529-9F69-685F2637D274}" dt="2023-12-07T12:59:34.732" v="4562" actId="313"/>
          <ac:graphicFrameMkLst>
            <pc:docMk/>
            <pc:sldMk cId="1658784131" sldId="307"/>
            <ac:graphicFrameMk id="5" creationId="{12A9A3BF-D319-CD0E-A425-5A60DACEBAF8}"/>
          </ac:graphicFrameMkLst>
        </pc:graphicFrameChg>
      </pc:sldChg>
      <pc:sldChg chg="modSp add mod ord">
        <pc:chgData name="Montse Teruel" userId="34b06b3b-4932-492e-8cc2-250e9a8dcecd" providerId="ADAL" clId="{1FA69E18-4F3A-4529-9F69-685F2637D274}" dt="2023-12-07T16:20:50.516" v="7624" actId="207"/>
        <pc:sldMkLst>
          <pc:docMk/>
          <pc:sldMk cId="2465324111" sldId="308"/>
        </pc:sldMkLst>
        <pc:spChg chg="mod">
          <ac:chgData name="Montse Teruel" userId="34b06b3b-4932-492e-8cc2-250e9a8dcecd" providerId="ADAL" clId="{1FA69E18-4F3A-4529-9F69-685F2637D274}" dt="2023-12-07T16:20:50.516" v="7624" actId="207"/>
          <ac:spMkLst>
            <pc:docMk/>
            <pc:sldMk cId="2465324111" sldId="308"/>
            <ac:spMk id="7" creationId="{80428F96-36EA-4D50-55CB-110F0D082411}"/>
          </ac:spMkLst>
        </pc:spChg>
      </pc:sldChg>
      <pc:sldChg chg="modSp add mod ord">
        <pc:chgData name="Montse Teruel" userId="34b06b3b-4932-492e-8cc2-250e9a8dcecd" providerId="ADAL" clId="{1FA69E18-4F3A-4529-9F69-685F2637D274}" dt="2023-12-07T16:21:06.411" v="7625" actId="207"/>
        <pc:sldMkLst>
          <pc:docMk/>
          <pc:sldMk cId="1687046329" sldId="309"/>
        </pc:sldMkLst>
        <pc:spChg chg="mod">
          <ac:chgData name="Montse Teruel" userId="34b06b3b-4932-492e-8cc2-250e9a8dcecd" providerId="ADAL" clId="{1FA69E18-4F3A-4529-9F69-685F2637D274}" dt="2023-12-07T16:15:49.610" v="7601" actId="123"/>
          <ac:spMkLst>
            <pc:docMk/>
            <pc:sldMk cId="1687046329" sldId="309"/>
            <ac:spMk id="2" creationId="{159046FC-86EF-1CEF-A720-AAD1F4F0CDDE}"/>
          </ac:spMkLst>
        </pc:spChg>
        <pc:spChg chg="mod">
          <ac:chgData name="Montse Teruel" userId="34b06b3b-4932-492e-8cc2-250e9a8dcecd" providerId="ADAL" clId="{1FA69E18-4F3A-4529-9F69-685F2637D274}" dt="2023-12-07T16:21:06.411" v="7625" actId="207"/>
          <ac:spMkLst>
            <pc:docMk/>
            <pc:sldMk cId="1687046329" sldId="309"/>
            <ac:spMk id="7" creationId="{80428F96-36EA-4D50-55CB-110F0D082411}"/>
          </ac:spMkLst>
        </pc:spChg>
      </pc:sldChg>
      <pc:sldChg chg="modSp add mod ord">
        <pc:chgData name="Montse Teruel" userId="34b06b3b-4932-492e-8cc2-250e9a8dcecd" providerId="ADAL" clId="{1FA69E18-4F3A-4529-9F69-685F2637D274}" dt="2023-12-07T16:19:39.712" v="7614" actId="207"/>
        <pc:sldMkLst>
          <pc:docMk/>
          <pc:sldMk cId="1449633627" sldId="310"/>
        </pc:sldMkLst>
        <pc:spChg chg="mod">
          <ac:chgData name="Montse Teruel" userId="34b06b3b-4932-492e-8cc2-250e9a8dcecd" providerId="ADAL" clId="{1FA69E18-4F3A-4529-9F69-685F2637D274}" dt="2023-12-07T16:07:25.672" v="7324" actId="20577"/>
          <ac:spMkLst>
            <pc:docMk/>
            <pc:sldMk cId="1449633627" sldId="310"/>
            <ac:spMk id="2" creationId="{159046FC-86EF-1CEF-A720-AAD1F4F0CDDE}"/>
          </ac:spMkLst>
        </pc:spChg>
        <pc:spChg chg="mod">
          <ac:chgData name="Montse Teruel" userId="34b06b3b-4932-492e-8cc2-250e9a8dcecd" providerId="ADAL" clId="{1FA69E18-4F3A-4529-9F69-685F2637D274}" dt="2023-12-07T16:19:39.712" v="7614" actId="207"/>
          <ac:spMkLst>
            <pc:docMk/>
            <pc:sldMk cId="1449633627" sldId="310"/>
            <ac:spMk id="7" creationId="{80428F96-36EA-4D50-55CB-110F0D082411}"/>
          </ac:spMkLst>
        </pc:spChg>
      </pc:sldChg>
      <pc:sldChg chg="modSp add mod">
        <pc:chgData name="Montse Teruel" userId="34b06b3b-4932-492e-8cc2-250e9a8dcecd" providerId="ADAL" clId="{1FA69E18-4F3A-4529-9F69-685F2637D274}" dt="2023-12-07T16:19:17.092" v="7610" actId="207"/>
        <pc:sldMkLst>
          <pc:docMk/>
          <pc:sldMk cId="4235791560" sldId="311"/>
        </pc:sldMkLst>
        <pc:spChg chg="mod">
          <ac:chgData name="Montse Teruel" userId="34b06b3b-4932-492e-8cc2-250e9a8dcecd" providerId="ADAL" clId="{1FA69E18-4F3A-4529-9F69-685F2637D274}" dt="2023-12-07T15:49:37.402" v="7251" actId="313"/>
          <ac:spMkLst>
            <pc:docMk/>
            <pc:sldMk cId="4235791560" sldId="311"/>
            <ac:spMk id="2" creationId="{159046FC-86EF-1CEF-A720-AAD1F4F0CDDE}"/>
          </ac:spMkLst>
        </pc:spChg>
        <pc:spChg chg="mod">
          <ac:chgData name="Montse Teruel" userId="34b06b3b-4932-492e-8cc2-250e9a8dcecd" providerId="ADAL" clId="{1FA69E18-4F3A-4529-9F69-685F2637D274}" dt="2023-12-07T16:19:17.092" v="7610" actId="207"/>
          <ac:spMkLst>
            <pc:docMk/>
            <pc:sldMk cId="4235791560" sldId="311"/>
            <ac:spMk id="7" creationId="{80428F96-36EA-4D50-55CB-110F0D082411}"/>
          </ac:spMkLst>
        </pc:spChg>
      </pc:sldChg>
      <pc:sldChg chg="modSp add mod">
        <pc:chgData name="Montse Teruel" userId="34b06b3b-4932-492e-8cc2-250e9a8dcecd" providerId="ADAL" clId="{1FA69E18-4F3A-4529-9F69-685F2637D274}" dt="2023-12-07T16:19:27.633" v="7612" actId="207"/>
        <pc:sldMkLst>
          <pc:docMk/>
          <pc:sldMk cId="70204026" sldId="312"/>
        </pc:sldMkLst>
        <pc:spChg chg="mod">
          <ac:chgData name="Montse Teruel" userId="34b06b3b-4932-492e-8cc2-250e9a8dcecd" providerId="ADAL" clId="{1FA69E18-4F3A-4529-9F69-685F2637D274}" dt="2023-12-07T16:06:22.266" v="7307" actId="20577"/>
          <ac:spMkLst>
            <pc:docMk/>
            <pc:sldMk cId="70204026" sldId="312"/>
            <ac:spMk id="2" creationId="{159046FC-86EF-1CEF-A720-AAD1F4F0CDDE}"/>
          </ac:spMkLst>
        </pc:spChg>
        <pc:spChg chg="mod">
          <ac:chgData name="Montse Teruel" userId="34b06b3b-4932-492e-8cc2-250e9a8dcecd" providerId="ADAL" clId="{1FA69E18-4F3A-4529-9F69-685F2637D274}" dt="2023-12-07T16:19:27.633" v="7612" actId="207"/>
          <ac:spMkLst>
            <pc:docMk/>
            <pc:sldMk cId="70204026" sldId="312"/>
            <ac:spMk id="7" creationId="{80428F96-36EA-4D50-55CB-110F0D082411}"/>
          </ac:spMkLst>
        </pc:spChg>
      </pc:sldChg>
      <pc:sldChg chg="modSp add mod">
        <pc:chgData name="Montse Teruel" userId="34b06b3b-4932-492e-8cc2-250e9a8dcecd" providerId="ADAL" clId="{1FA69E18-4F3A-4529-9F69-685F2637D274}" dt="2023-12-07T16:19:22.853" v="7611" actId="207"/>
        <pc:sldMkLst>
          <pc:docMk/>
          <pc:sldMk cId="109306918" sldId="313"/>
        </pc:sldMkLst>
        <pc:spChg chg="mod">
          <ac:chgData name="Montse Teruel" userId="34b06b3b-4932-492e-8cc2-250e9a8dcecd" providerId="ADAL" clId="{1FA69E18-4F3A-4529-9F69-685F2637D274}" dt="2023-12-07T16:06:29.226" v="7311" actId="20577"/>
          <ac:spMkLst>
            <pc:docMk/>
            <pc:sldMk cId="109306918" sldId="313"/>
            <ac:spMk id="2" creationId="{159046FC-86EF-1CEF-A720-AAD1F4F0CDDE}"/>
          </ac:spMkLst>
        </pc:spChg>
        <pc:spChg chg="mod">
          <ac:chgData name="Montse Teruel" userId="34b06b3b-4932-492e-8cc2-250e9a8dcecd" providerId="ADAL" clId="{1FA69E18-4F3A-4529-9F69-685F2637D274}" dt="2023-12-07T16:19:22.853" v="7611" actId="207"/>
          <ac:spMkLst>
            <pc:docMk/>
            <pc:sldMk cId="109306918" sldId="313"/>
            <ac:spMk id="7" creationId="{80428F96-36EA-4D50-55CB-110F0D082411}"/>
          </ac:spMkLst>
        </pc:spChg>
      </pc:sldChg>
      <pc:sldChg chg="modSp add mod">
        <pc:chgData name="Montse Teruel" userId="34b06b3b-4932-492e-8cc2-250e9a8dcecd" providerId="ADAL" clId="{1FA69E18-4F3A-4529-9F69-685F2637D274}" dt="2023-12-07T16:19:33.035" v="7613" actId="207"/>
        <pc:sldMkLst>
          <pc:docMk/>
          <pc:sldMk cId="3086963116" sldId="314"/>
        </pc:sldMkLst>
        <pc:spChg chg="mod">
          <ac:chgData name="Montse Teruel" userId="34b06b3b-4932-492e-8cc2-250e9a8dcecd" providerId="ADAL" clId="{1FA69E18-4F3A-4529-9F69-685F2637D274}" dt="2023-12-07T15:50:13.289" v="7260"/>
          <ac:spMkLst>
            <pc:docMk/>
            <pc:sldMk cId="3086963116" sldId="314"/>
            <ac:spMk id="2" creationId="{159046FC-86EF-1CEF-A720-AAD1F4F0CDDE}"/>
          </ac:spMkLst>
        </pc:spChg>
        <pc:spChg chg="mod">
          <ac:chgData name="Montse Teruel" userId="34b06b3b-4932-492e-8cc2-250e9a8dcecd" providerId="ADAL" clId="{1FA69E18-4F3A-4529-9F69-685F2637D274}" dt="2023-12-07T16:19:33.035" v="7613" actId="207"/>
          <ac:spMkLst>
            <pc:docMk/>
            <pc:sldMk cId="3086963116" sldId="314"/>
            <ac:spMk id="7" creationId="{80428F96-36EA-4D50-55CB-110F0D082411}"/>
          </ac:spMkLst>
        </pc:spChg>
      </pc:sldChg>
      <pc:sldChg chg="new del">
        <pc:chgData name="Montse Teruel" userId="34b06b3b-4932-492e-8cc2-250e9a8dcecd" providerId="ADAL" clId="{1FA69E18-4F3A-4529-9F69-685F2637D274}" dt="2023-12-07T15:46:57.937" v="7224" actId="47"/>
        <pc:sldMkLst>
          <pc:docMk/>
          <pc:sldMk cId="2394571710" sldId="315"/>
        </pc:sldMkLst>
      </pc:sldChg>
      <pc:sldChg chg="add setBg">
        <pc:chgData name="Montse Teruel" userId="34b06b3b-4932-492e-8cc2-250e9a8dcecd" providerId="ADAL" clId="{1FA69E18-4F3A-4529-9F69-685F2637D274}" dt="2023-12-07T15:46:49.767" v="7223"/>
        <pc:sldMkLst>
          <pc:docMk/>
          <pc:sldMk cId="655817248" sldId="364"/>
        </pc:sldMkLst>
      </pc:sldChg>
      <pc:sldChg chg="modSp add mod">
        <pc:chgData name="Montse Teruel" userId="34b06b3b-4932-492e-8cc2-250e9a8dcecd" providerId="ADAL" clId="{1FA69E18-4F3A-4529-9F69-685F2637D274}" dt="2023-12-11T09:32:03.339" v="7739" actId="113"/>
        <pc:sldMkLst>
          <pc:docMk/>
          <pc:sldMk cId="2518965147" sldId="365"/>
        </pc:sldMkLst>
        <pc:spChg chg="mod">
          <ac:chgData name="Montse Teruel" userId="34b06b3b-4932-492e-8cc2-250e9a8dcecd" providerId="ADAL" clId="{1FA69E18-4F3A-4529-9F69-685F2637D274}" dt="2023-12-11T09:25:34.200" v="7705" actId="20577"/>
          <ac:spMkLst>
            <pc:docMk/>
            <pc:sldMk cId="2518965147" sldId="365"/>
            <ac:spMk id="2" creationId="{159046FC-86EF-1CEF-A720-AAD1F4F0CDDE}"/>
          </ac:spMkLst>
        </pc:spChg>
        <pc:spChg chg="mod">
          <ac:chgData name="Montse Teruel" userId="34b06b3b-4932-492e-8cc2-250e9a8dcecd" providerId="ADAL" clId="{1FA69E18-4F3A-4529-9F69-685F2637D274}" dt="2023-12-11T09:32:03.339" v="7739" actId="113"/>
          <ac:spMkLst>
            <pc:docMk/>
            <pc:sldMk cId="2518965147" sldId="365"/>
            <ac:spMk id="7" creationId="{80428F96-36EA-4D50-55CB-110F0D082411}"/>
          </ac:spMkLst>
        </pc:spChg>
      </pc:sldChg>
      <pc:sldChg chg="modSp add mod">
        <pc:chgData name="Montse Teruel" userId="34b06b3b-4932-492e-8cc2-250e9a8dcecd" providerId="ADAL" clId="{1FA69E18-4F3A-4529-9F69-685F2637D274}" dt="2023-12-07T16:19:10.208" v="7609" actId="113"/>
        <pc:sldMkLst>
          <pc:docMk/>
          <pc:sldMk cId="995250956" sldId="366"/>
        </pc:sldMkLst>
        <pc:spChg chg="mod">
          <ac:chgData name="Montse Teruel" userId="34b06b3b-4932-492e-8cc2-250e9a8dcecd" providerId="ADAL" clId="{1FA69E18-4F3A-4529-9F69-685F2637D274}" dt="2023-12-07T16:19:10.208" v="7609" actId="113"/>
          <ac:spMkLst>
            <pc:docMk/>
            <pc:sldMk cId="995250956" sldId="366"/>
            <ac:spMk id="7" creationId="{80428F96-36EA-4D50-55CB-110F0D082411}"/>
          </ac:spMkLst>
        </pc:spChg>
      </pc:sldChg>
      <pc:sldChg chg="modSp add mod">
        <pc:chgData name="Montse Teruel" userId="34b06b3b-4932-492e-8cc2-250e9a8dcecd" providerId="ADAL" clId="{1FA69E18-4F3A-4529-9F69-685F2637D274}" dt="2023-12-07T16:21:11.019" v="7626" actId="207"/>
        <pc:sldMkLst>
          <pc:docMk/>
          <pc:sldMk cId="964783248" sldId="367"/>
        </pc:sldMkLst>
        <pc:spChg chg="mod">
          <ac:chgData name="Montse Teruel" userId="34b06b3b-4932-492e-8cc2-250e9a8dcecd" providerId="ADAL" clId="{1FA69E18-4F3A-4529-9F69-685F2637D274}" dt="2023-12-07T16:17:53.340" v="7608" actId="27636"/>
          <ac:spMkLst>
            <pc:docMk/>
            <pc:sldMk cId="964783248" sldId="367"/>
            <ac:spMk id="2" creationId="{159046FC-86EF-1CEF-A720-AAD1F4F0CDDE}"/>
          </ac:spMkLst>
        </pc:spChg>
        <pc:spChg chg="mod">
          <ac:chgData name="Montse Teruel" userId="34b06b3b-4932-492e-8cc2-250e9a8dcecd" providerId="ADAL" clId="{1FA69E18-4F3A-4529-9F69-685F2637D274}" dt="2023-12-07T16:21:11.019" v="7626" actId="207"/>
          <ac:spMkLst>
            <pc:docMk/>
            <pc:sldMk cId="964783248" sldId="367"/>
            <ac:spMk id="7" creationId="{80428F96-36EA-4D50-55CB-110F0D082411}"/>
          </ac:spMkLst>
        </pc:spChg>
      </pc:sldChg>
      <pc:sldChg chg="modSp add mod ord">
        <pc:chgData name="Montse Teruel" userId="34b06b3b-4932-492e-8cc2-250e9a8dcecd" providerId="ADAL" clId="{1FA69E18-4F3A-4529-9F69-685F2637D274}" dt="2023-12-11T09:31:54.125" v="7738" actId="113"/>
        <pc:sldMkLst>
          <pc:docMk/>
          <pc:sldMk cId="1505684658" sldId="368"/>
        </pc:sldMkLst>
        <pc:spChg chg="mod">
          <ac:chgData name="Montse Teruel" userId="34b06b3b-4932-492e-8cc2-250e9a8dcecd" providerId="ADAL" clId="{1FA69E18-4F3A-4529-9F69-685F2637D274}" dt="2023-12-11T09:21:02.796" v="7681" actId="20577"/>
          <ac:spMkLst>
            <pc:docMk/>
            <pc:sldMk cId="1505684658" sldId="368"/>
            <ac:spMk id="2" creationId="{159046FC-86EF-1CEF-A720-AAD1F4F0CDDE}"/>
          </ac:spMkLst>
        </pc:spChg>
        <pc:spChg chg="mod">
          <ac:chgData name="Montse Teruel" userId="34b06b3b-4932-492e-8cc2-250e9a8dcecd" providerId="ADAL" clId="{1FA69E18-4F3A-4529-9F69-685F2637D274}" dt="2023-12-11T09:31:54.125" v="7738" actId="113"/>
          <ac:spMkLst>
            <pc:docMk/>
            <pc:sldMk cId="1505684658" sldId="368"/>
            <ac:spMk id="7" creationId="{80428F96-36EA-4D50-55CB-110F0D08241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E509A-4204-40BC-95BE-0FCBAA9A0A20}"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s-ES"/>
        </a:p>
      </dgm:t>
    </dgm:pt>
    <dgm:pt modelId="{DD6640BB-5D65-42AA-8CE3-7A6AD45817A8}">
      <dgm:prSet phldrT="[Texto]" custT="1"/>
      <dgm:spPr/>
      <dgm:t>
        <a:bodyPr/>
        <a:lstStyle/>
        <a:p>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Confección de la Nómina ENERO 2014. </a:t>
          </a:r>
        </a:p>
      </dgm:t>
    </dgm:pt>
    <dgm:pt modelId="{36936033-E75C-44AC-B070-8C01025DF26A}" type="parTrans" cxnId="{E089B220-B468-499B-A17B-EEF82EF93545}">
      <dgm:prSet/>
      <dgm:spPr/>
      <dgm:t>
        <a:bodyPr/>
        <a:lstStyle/>
        <a:p>
          <a:endParaRPr lang="es-ES"/>
        </a:p>
      </dgm:t>
    </dgm:pt>
    <dgm:pt modelId="{844F0798-4543-43B9-ABC0-76A1F1139F98}" type="sibTrans" cxnId="{E089B220-B468-499B-A17B-EEF82EF93545}">
      <dgm:prSet/>
      <dgm:spPr/>
      <dgm:t>
        <a:bodyPr/>
        <a:lstStyle/>
        <a:p>
          <a:endParaRPr lang="es-ES"/>
        </a:p>
      </dgm:t>
    </dgm:pt>
    <dgm:pt modelId="{3D839EFF-6785-481A-8084-FB9F63398CB7}">
      <dgm:prSet phldrT="[Texto]" custT="1"/>
      <dgm:spPr/>
      <dgm:t>
        <a:bodyPr/>
        <a:lstStyle/>
        <a:p>
          <a:pPr algn="just"/>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Envío del fichero de afiliación de anotación Importe del Plan de Pensiones correspondiente al Periodo de Liquidación 01-2024.</a:t>
          </a:r>
        </a:p>
      </dgm:t>
    </dgm:pt>
    <dgm:pt modelId="{6BFCD1AF-960A-4A5B-8F36-A68213252FCC}" type="parTrans" cxnId="{1A4478ED-6AAE-41CC-803C-59B13BC719F1}">
      <dgm:prSet/>
      <dgm:spPr/>
      <dgm:t>
        <a:bodyPr/>
        <a:lstStyle/>
        <a:p>
          <a:endParaRPr lang="es-ES"/>
        </a:p>
      </dgm:t>
    </dgm:pt>
    <dgm:pt modelId="{F9AF3F2B-C2AA-4336-857C-A1EBA5FFFB8F}" type="sibTrans" cxnId="{1A4478ED-6AAE-41CC-803C-59B13BC719F1}">
      <dgm:prSet/>
      <dgm:spPr/>
      <dgm:t>
        <a:bodyPr/>
        <a:lstStyle/>
        <a:p>
          <a:endParaRPr lang="es-ES"/>
        </a:p>
      </dgm:t>
    </dgm:pt>
    <dgm:pt modelId="{F0F3D942-D73B-4ED6-9DB8-C85FC830008B}">
      <dgm:prSet phldrT="[Texto]" custT="1"/>
      <dgm:spPr/>
      <dgm:t>
        <a:bodyPr/>
        <a:lstStyle/>
        <a:p>
          <a:pPr algn="just"/>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Envío del fichero de bases de cotización correspondiente a los seguros sociales del Periodo de Liquidación 01-2024.</a:t>
          </a:r>
        </a:p>
        <a:p>
          <a:pPr algn="just"/>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 TGSS aplicará automáticamente el importe de la reducción. </a:t>
          </a:r>
        </a:p>
      </dgm:t>
    </dgm:pt>
    <dgm:pt modelId="{6701D4F2-B23A-46A3-BBA2-B56C5B5F1CA9}" type="parTrans" cxnId="{91486609-1A01-4592-8877-B6E7E7F12330}">
      <dgm:prSet/>
      <dgm:spPr/>
      <dgm:t>
        <a:bodyPr/>
        <a:lstStyle/>
        <a:p>
          <a:endParaRPr lang="es-ES"/>
        </a:p>
      </dgm:t>
    </dgm:pt>
    <dgm:pt modelId="{8F565908-BC44-4E09-87D0-43638CAFAD2F}" type="sibTrans" cxnId="{91486609-1A01-4592-8877-B6E7E7F12330}">
      <dgm:prSet/>
      <dgm:spPr/>
      <dgm:t>
        <a:bodyPr/>
        <a:lstStyle/>
        <a:p>
          <a:endParaRPr lang="es-ES"/>
        </a:p>
      </dgm:t>
    </dgm:pt>
    <dgm:pt modelId="{F7D73777-648C-4BFD-8965-8F99498354F2}" type="pres">
      <dgm:prSet presAssocID="{5F5E509A-4204-40BC-95BE-0FCBAA9A0A20}" presName="outerComposite" presStyleCnt="0">
        <dgm:presLayoutVars>
          <dgm:chMax val="5"/>
          <dgm:dir/>
          <dgm:resizeHandles val="exact"/>
        </dgm:presLayoutVars>
      </dgm:prSet>
      <dgm:spPr/>
    </dgm:pt>
    <dgm:pt modelId="{76ABE461-A3F4-41A3-83AD-894C315AD3CF}" type="pres">
      <dgm:prSet presAssocID="{5F5E509A-4204-40BC-95BE-0FCBAA9A0A20}" presName="dummyMaxCanvas" presStyleCnt="0">
        <dgm:presLayoutVars/>
      </dgm:prSet>
      <dgm:spPr/>
    </dgm:pt>
    <dgm:pt modelId="{EA3B4696-3126-435E-9FDE-16418446F817}" type="pres">
      <dgm:prSet presAssocID="{5F5E509A-4204-40BC-95BE-0FCBAA9A0A20}" presName="ThreeNodes_1" presStyleLbl="node1" presStyleIdx="0" presStyleCnt="3">
        <dgm:presLayoutVars>
          <dgm:bulletEnabled val="1"/>
        </dgm:presLayoutVars>
      </dgm:prSet>
      <dgm:spPr/>
    </dgm:pt>
    <dgm:pt modelId="{B72A5A0F-8C56-413D-BAD9-872DAC05DB5E}" type="pres">
      <dgm:prSet presAssocID="{5F5E509A-4204-40BC-95BE-0FCBAA9A0A20}" presName="ThreeNodes_2" presStyleLbl="node1" presStyleIdx="1" presStyleCnt="3">
        <dgm:presLayoutVars>
          <dgm:bulletEnabled val="1"/>
        </dgm:presLayoutVars>
      </dgm:prSet>
      <dgm:spPr/>
    </dgm:pt>
    <dgm:pt modelId="{9B011D64-C4D0-417F-939B-8CA88BF9D58E}" type="pres">
      <dgm:prSet presAssocID="{5F5E509A-4204-40BC-95BE-0FCBAA9A0A20}" presName="ThreeNodes_3" presStyleLbl="node1" presStyleIdx="2" presStyleCnt="3">
        <dgm:presLayoutVars>
          <dgm:bulletEnabled val="1"/>
        </dgm:presLayoutVars>
      </dgm:prSet>
      <dgm:spPr/>
    </dgm:pt>
    <dgm:pt modelId="{FBD38F78-F6FD-4128-BEE1-AD3CEDACA25D}" type="pres">
      <dgm:prSet presAssocID="{5F5E509A-4204-40BC-95BE-0FCBAA9A0A20}" presName="ThreeConn_1-2" presStyleLbl="fgAccFollowNode1" presStyleIdx="0" presStyleCnt="2">
        <dgm:presLayoutVars>
          <dgm:bulletEnabled val="1"/>
        </dgm:presLayoutVars>
      </dgm:prSet>
      <dgm:spPr/>
    </dgm:pt>
    <dgm:pt modelId="{FC97A946-049C-4C46-B23B-97A733D882B5}" type="pres">
      <dgm:prSet presAssocID="{5F5E509A-4204-40BC-95BE-0FCBAA9A0A20}" presName="ThreeConn_2-3" presStyleLbl="fgAccFollowNode1" presStyleIdx="1" presStyleCnt="2">
        <dgm:presLayoutVars>
          <dgm:bulletEnabled val="1"/>
        </dgm:presLayoutVars>
      </dgm:prSet>
      <dgm:spPr/>
    </dgm:pt>
    <dgm:pt modelId="{82AC080D-D4CC-434D-B504-FACC1F9E0B8B}" type="pres">
      <dgm:prSet presAssocID="{5F5E509A-4204-40BC-95BE-0FCBAA9A0A20}" presName="ThreeNodes_1_text" presStyleLbl="node1" presStyleIdx="2" presStyleCnt="3">
        <dgm:presLayoutVars>
          <dgm:bulletEnabled val="1"/>
        </dgm:presLayoutVars>
      </dgm:prSet>
      <dgm:spPr/>
    </dgm:pt>
    <dgm:pt modelId="{30F31E25-FCE6-420F-B80D-978CBABE6C17}" type="pres">
      <dgm:prSet presAssocID="{5F5E509A-4204-40BC-95BE-0FCBAA9A0A20}" presName="ThreeNodes_2_text" presStyleLbl="node1" presStyleIdx="2" presStyleCnt="3">
        <dgm:presLayoutVars>
          <dgm:bulletEnabled val="1"/>
        </dgm:presLayoutVars>
      </dgm:prSet>
      <dgm:spPr/>
    </dgm:pt>
    <dgm:pt modelId="{87014EF0-C02C-469E-BA02-02C789DCCD80}" type="pres">
      <dgm:prSet presAssocID="{5F5E509A-4204-40BC-95BE-0FCBAA9A0A20}" presName="ThreeNodes_3_text" presStyleLbl="node1" presStyleIdx="2" presStyleCnt="3">
        <dgm:presLayoutVars>
          <dgm:bulletEnabled val="1"/>
        </dgm:presLayoutVars>
      </dgm:prSet>
      <dgm:spPr/>
    </dgm:pt>
  </dgm:ptLst>
  <dgm:cxnLst>
    <dgm:cxn modelId="{91486609-1A01-4592-8877-B6E7E7F12330}" srcId="{5F5E509A-4204-40BC-95BE-0FCBAA9A0A20}" destId="{F0F3D942-D73B-4ED6-9DB8-C85FC830008B}" srcOrd="2" destOrd="0" parTransId="{6701D4F2-B23A-46A3-BBA2-B56C5B5F1CA9}" sibTransId="{8F565908-BC44-4E09-87D0-43638CAFAD2F}"/>
    <dgm:cxn modelId="{E089B220-B468-499B-A17B-EEF82EF93545}" srcId="{5F5E509A-4204-40BC-95BE-0FCBAA9A0A20}" destId="{DD6640BB-5D65-42AA-8CE3-7A6AD45817A8}" srcOrd="0" destOrd="0" parTransId="{36936033-E75C-44AC-B070-8C01025DF26A}" sibTransId="{844F0798-4543-43B9-ABC0-76A1F1139F98}"/>
    <dgm:cxn modelId="{06679862-0DE3-4E0F-8B52-832152356165}" type="presOf" srcId="{3D839EFF-6785-481A-8084-FB9F63398CB7}" destId="{B72A5A0F-8C56-413D-BAD9-872DAC05DB5E}" srcOrd="0" destOrd="0" presId="urn:microsoft.com/office/officeart/2005/8/layout/vProcess5"/>
    <dgm:cxn modelId="{C1C72D6A-7946-44A5-8D33-46BA48EAC80E}" type="presOf" srcId="{DD6640BB-5D65-42AA-8CE3-7A6AD45817A8}" destId="{EA3B4696-3126-435E-9FDE-16418446F817}" srcOrd="0" destOrd="0" presId="urn:microsoft.com/office/officeart/2005/8/layout/vProcess5"/>
    <dgm:cxn modelId="{50493D4F-D6BF-48D3-868A-0A180807CAC1}" type="presOf" srcId="{3D839EFF-6785-481A-8084-FB9F63398CB7}" destId="{30F31E25-FCE6-420F-B80D-978CBABE6C17}" srcOrd="1" destOrd="0" presId="urn:microsoft.com/office/officeart/2005/8/layout/vProcess5"/>
    <dgm:cxn modelId="{5342BD77-C79F-478B-8BCC-ED9C11FE9C53}" type="presOf" srcId="{DD6640BB-5D65-42AA-8CE3-7A6AD45817A8}" destId="{82AC080D-D4CC-434D-B504-FACC1F9E0B8B}" srcOrd="1" destOrd="0" presId="urn:microsoft.com/office/officeart/2005/8/layout/vProcess5"/>
    <dgm:cxn modelId="{D0A81682-3276-444B-BDEA-F7B7679A383B}" type="presOf" srcId="{844F0798-4543-43B9-ABC0-76A1F1139F98}" destId="{FBD38F78-F6FD-4128-BEE1-AD3CEDACA25D}" srcOrd="0" destOrd="0" presId="urn:microsoft.com/office/officeart/2005/8/layout/vProcess5"/>
    <dgm:cxn modelId="{F22BF697-B3EE-4CC2-835A-EA899C4F4E1E}" type="presOf" srcId="{F0F3D942-D73B-4ED6-9DB8-C85FC830008B}" destId="{9B011D64-C4D0-417F-939B-8CA88BF9D58E}" srcOrd="0" destOrd="0" presId="urn:microsoft.com/office/officeart/2005/8/layout/vProcess5"/>
    <dgm:cxn modelId="{1850699D-2641-4C25-93E6-E1E434DB1F43}" type="presOf" srcId="{F0F3D942-D73B-4ED6-9DB8-C85FC830008B}" destId="{87014EF0-C02C-469E-BA02-02C789DCCD80}" srcOrd="1" destOrd="0" presId="urn:microsoft.com/office/officeart/2005/8/layout/vProcess5"/>
    <dgm:cxn modelId="{CD4A1FBF-A66A-4698-B212-62E20608D4B1}" type="presOf" srcId="{5F5E509A-4204-40BC-95BE-0FCBAA9A0A20}" destId="{F7D73777-648C-4BFD-8965-8F99498354F2}" srcOrd="0" destOrd="0" presId="urn:microsoft.com/office/officeart/2005/8/layout/vProcess5"/>
    <dgm:cxn modelId="{1A4478ED-6AAE-41CC-803C-59B13BC719F1}" srcId="{5F5E509A-4204-40BC-95BE-0FCBAA9A0A20}" destId="{3D839EFF-6785-481A-8084-FB9F63398CB7}" srcOrd="1" destOrd="0" parTransId="{6BFCD1AF-960A-4A5B-8F36-A68213252FCC}" sibTransId="{F9AF3F2B-C2AA-4336-857C-A1EBA5FFFB8F}"/>
    <dgm:cxn modelId="{39B776F2-C06B-4E68-A893-407EDF7E4BD3}" type="presOf" srcId="{F9AF3F2B-C2AA-4336-857C-A1EBA5FFFB8F}" destId="{FC97A946-049C-4C46-B23B-97A733D882B5}" srcOrd="0" destOrd="0" presId="urn:microsoft.com/office/officeart/2005/8/layout/vProcess5"/>
    <dgm:cxn modelId="{26BC82B0-077B-4B82-8C0B-FF7CD47CE548}" type="presParOf" srcId="{F7D73777-648C-4BFD-8965-8F99498354F2}" destId="{76ABE461-A3F4-41A3-83AD-894C315AD3CF}" srcOrd="0" destOrd="0" presId="urn:microsoft.com/office/officeart/2005/8/layout/vProcess5"/>
    <dgm:cxn modelId="{6FB97512-00A4-4813-8219-4BCEF2C10CAF}" type="presParOf" srcId="{F7D73777-648C-4BFD-8965-8F99498354F2}" destId="{EA3B4696-3126-435E-9FDE-16418446F817}" srcOrd="1" destOrd="0" presId="urn:microsoft.com/office/officeart/2005/8/layout/vProcess5"/>
    <dgm:cxn modelId="{E070A887-DBA3-43F6-AD3B-0488EF0A2A6E}" type="presParOf" srcId="{F7D73777-648C-4BFD-8965-8F99498354F2}" destId="{B72A5A0F-8C56-413D-BAD9-872DAC05DB5E}" srcOrd="2" destOrd="0" presId="urn:microsoft.com/office/officeart/2005/8/layout/vProcess5"/>
    <dgm:cxn modelId="{6298C75D-37C5-4652-9E7D-F1BBAD783D34}" type="presParOf" srcId="{F7D73777-648C-4BFD-8965-8F99498354F2}" destId="{9B011D64-C4D0-417F-939B-8CA88BF9D58E}" srcOrd="3" destOrd="0" presId="urn:microsoft.com/office/officeart/2005/8/layout/vProcess5"/>
    <dgm:cxn modelId="{37A68275-435D-46C6-973E-051DBC7912C1}" type="presParOf" srcId="{F7D73777-648C-4BFD-8965-8F99498354F2}" destId="{FBD38F78-F6FD-4128-BEE1-AD3CEDACA25D}" srcOrd="4" destOrd="0" presId="urn:microsoft.com/office/officeart/2005/8/layout/vProcess5"/>
    <dgm:cxn modelId="{9D67F5C4-518E-4968-B327-B65716397C82}" type="presParOf" srcId="{F7D73777-648C-4BFD-8965-8F99498354F2}" destId="{FC97A946-049C-4C46-B23B-97A733D882B5}" srcOrd="5" destOrd="0" presId="urn:microsoft.com/office/officeart/2005/8/layout/vProcess5"/>
    <dgm:cxn modelId="{43200B34-E216-4E76-9921-40DBF9450E1A}" type="presParOf" srcId="{F7D73777-648C-4BFD-8965-8F99498354F2}" destId="{82AC080D-D4CC-434D-B504-FACC1F9E0B8B}" srcOrd="6" destOrd="0" presId="urn:microsoft.com/office/officeart/2005/8/layout/vProcess5"/>
    <dgm:cxn modelId="{D6321FD4-8DC5-4F2F-A3A0-BA76077C7D3A}" type="presParOf" srcId="{F7D73777-648C-4BFD-8965-8F99498354F2}" destId="{30F31E25-FCE6-420F-B80D-978CBABE6C17}" srcOrd="7" destOrd="0" presId="urn:microsoft.com/office/officeart/2005/8/layout/vProcess5"/>
    <dgm:cxn modelId="{E3131FF6-3D1F-4F78-A8C6-E44DA6E32E82}" type="presParOf" srcId="{F7D73777-648C-4BFD-8965-8F99498354F2}" destId="{87014EF0-C02C-469E-BA02-02C789DCCD80}" srcOrd="8"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B4696-3126-435E-9FDE-16418446F817}">
      <dsp:nvSpPr>
        <dsp:cNvPr id="0" name=""/>
        <dsp:cNvSpPr/>
      </dsp:nvSpPr>
      <dsp:spPr>
        <a:xfrm>
          <a:off x="0" y="0"/>
          <a:ext cx="5181600" cy="12283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Confección de la Nómina ENERO 2014. </a:t>
          </a:r>
        </a:p>
      </dsp:txBody>
      <dsp:txXfrm>
        <a:off x="35978" y="35978"/>
        <a:ext cx="3856084" cy="1156421"/>
      </dsp:txXfrm>
    </dsp:sp>
    <dsp:sp modelId="{B72A5A0F-8C56-413D-BAD9-872DAC05DB5E}">
      <dsp:nvSpPr>
        <dsp:cNvPr id="0" name=""/>
        <dsp:cNvSpPr/>
      </dsp:nvSpPr>
      <dsp:spPr>
        <a:xfrm>
          <a:off x="457199" y="1433106"/>
          <a:ext cx="5181600" cy="12283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S" sz="140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Envío del fichero de afiliación de anotación Importe del Plan de Pensiones correspondiente al Periodo de Liquidación 01-2024.</a:t>
          </a:r>
        </a:p>
      </dsp:txBody>
      <dsp:txXfrm>
        <a:off x="493177" y="1469084"/>
        <a:ext cx="3853998" cy="1156421"/>
      </dsp:txXfrm>
    </dsp:sp>
    <dsp:sp modelId="{9B011D64-C4D0-417F-939B-8CA88BF9D58E}">
      <dsp:nvSpPr>
        <dsp:cNvPr id="0" name=""/>
        <dsp:cNvSpPr/>
      </dsp:nvSpPr>
      <dsp:spPr>
        <a:xfrm>
          <a:off x="914399" y="2866213"/>
          <a:ext cx="5181600" cy="12283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S" sz="140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Envío del fichero de bases de cotización correspondiente a los seguros sociales del Periodo de Liquidación 01-2024.</a:t>
          </a:r>
        </a:p>
        <a:p>
          <a:pPr marL="0" lvl="0" indent="0" algn="just" defTabSz="622300">
            <a:lnSpc>
              <a:spcPct val="90000"/>
            </a:lnSpc>
            <a:spcBef>
              <a:spcPct val="0"/>
            </a:spcBef>
            <a:spcAft>
              <a:spcPct val="35000"/>
            </a:spcAft>
            <a:buNone/>
          </a:pPr>
          <a:r>
            <a:rPr lang="es-ES" sz="1400"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 TGSS aplicará automáticamente el importe de la reducción. </a:t>
          </a:r>
        </a:p>
      </dsp:txBody>
      <dsp:txXfrm>
        <a:off x="950377" y="2902191"/>
        <a:ext cx="3853998" cy="1156421"/>
      </dsp:txXfrm>
    </dsp:sp>
    <dsp:sp modelId="{FBD38F78-F6FD-4128-BEE1-AD3CEDACA25D}">
      <dsp:nvSpPr>
        <dsp:cNvPr id="0" name=""/>
        <dsp:cNvSpPr/>
      </dsp:nvSpPr>
      <dsp:spPr>
        <a:xfrm>
          <a:off x="4383154" y="931519"/>
          <a:ext cx="798445" cy="79844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4562804" y="931519"/>
        <a:ext cx="439145" cy="600830"/>
      </dsp:txXfrm>
    </dsp:sp>
    <dsp:sp modelId="{FC97A946-049C-4C46-B23B-97A733D882B5}">
      <dsp:nvSpPr>
        <dsp:cNvPr id="0" name=""/>
        <dsp:cNvSpPr/>
      </dsp:nvSpPr>
      <dsp:spPr>
        <a:xfrm>
          <a:off x="4840354" y="2356437"/>
          <a:ext cx="798445" cy="798445"/>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5020004" y="2356437"/>
        <a:ext cx="439145" cy="60083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2D528C9-1C08-4094-ADD0-D59C85C49B06}" type="datetimeFigureOut">
              <a:rPr lang="es-ES" smtClean="0"/>
              <a:pPr/>
              <a:t>11/12/2023</a:t>
            </a:fld>
            <a:endParaRPr lang="es-ES"/>
          </a:p>
        </p:txBody>
      </p:sp>
      <p:sp>
        <p:nvSpPr>
          <p:cNvPr id="4" name="Marcador de pie de pá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296E7A3-0A05-4138-A974-8F59D6EAB63D}" type="slidenum">
              <a:rPr lang="es-ES" smtClean="0"/>
              <a:pPr/>
              <a:t>‹Nº›</a:t>
            </a:fld>
            <a:endParaRPr lang="es-ES"/>
          </a:p>
        </p:txBody>
      </p:sp>
    </p:spTree>
    <p:extLst>
      <p:ext uri="{BB962C8B-B14F-4D97-AF65-F5344CB8AC3E}">
        <p14:creationId xmlns:p14="http://schemas.microsoft.com/office/powerpoint/2010/main" val="2757813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B7DFB23-209D-429A-B099-20D859E4B45E}" type="datetimeFigureOut">
              <a:rPr lang="es-ES" smtClean="0"/>
              <a:pPr/>
              <a:t>11/12/2023</a:t>
            </a:fld>
            <a:endParaRPr lang="es-ES"/>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9CF3176-F868-4EDA-9A9C-CC11BC0D1B10}" type="slidenum">
              <a:rPr lang="es-ES" smtClean="0"/>
              <a:pPr/>
              <a:t>‹Nº›</a:t>
            </a:fld>
            <a:endParaRPr lang="es-ES"/>
          </a:p>
        </p:txBody>
      </p:sp>
    </p:spTree>
    <p:extLst>
      <p:ext uri="{BB962C8B-B14F-4D97-AF65-F5344CB8AC3E}">
        <p14:creationId xmlns:p14="http://schemas.microsoft.com/office/powerpoint/2010/main" val="7071541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1</a:t>
            </a:fld>
            <a:endParaRPr lang="es-ES"/>
          </a:p>
        </p:txBody>
      </p:sp>
    </p:spTree>
    <p:extLst>
      <p:ext uri="{BB962C8B-B14F-4D97-AF65-F5344CB8AC3E}">
        <p14:creationId xmlns:p14="http://schemas.microsoft.com/office/powerpoint/2010/main" val="3502966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10</a:t>
            </a:fld>
            <a:endParaRPr lang="es-ES"/>
          </a:p>
        </p:txBody>
      </p:sp>
    </p:spTree>
    <p:extLst>
      <p:ext uri="{BB962C8B-B14F-4D97-AF65-F5344CB8AC3E}">
        <p14:creationId xmlns:p14="http://schemas.microsoft.com/office/powerpoint/2010/main" val="13573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11</a:t>
            </a:fld>
            <a:endParaRPr lang="es-ES"/>
          </a:p>
        </p:txBody>
      </p:sp>
    </p:spTree>
    <p:extLst>
      <p:ext uri="{BB962C8B-B14F-4D97-AF65-F5344CB8AC3E}">
        <p14:creationId xmlns:p14="http://schemas.microsoft.com/office/powerpoint/2010/main" val="406713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12</a:t>
            </a:fld>
            <a:endParaRPr lang="es-ES"/>
          </a:p>
        </p:txBody>
      </p:sp>
    </p:spTree>
    <p:extLst>
      <p:ext uri="{BB962C8B-B14F-4D97-AF65-F5344CB8AC3E}">
        <p14:creationId xmlns:p14="http://schemas.microsoft.com/office/powerpoint/2010/main" val="4000075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13</a:t>
            </a:fld>
            <a:endParaRPr lang="es-ES"/>
          </a:p>
        </p:txBody>
      </p:sp>
    </p:spTree>
    <p:extLst>
      <p:ext uri="{BB962C8B-B14F-4D97-AF65-F5344CB8AC3E}">
        <p14:creationId xmlns:p14="http://schemas.microsoft.com/office/powerpoint/2010/main" val="2508401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14</a:t>
            </a:fld>
            <a:endParaRPr lang="es-ES"/>
          </a:p>
        </p:txBody>
      </p:sp>
    </p:spTree>
    <p:extLst>
      <p:ext uri="{BB962C8B-B14F-4D97-AF65-F5344CB8AC3E}">
        <p14:creationId xmlns:p14="http://schemas.microsoft.com/office/powerpoint/2010/main" val="31989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15</a:t>
            </a:fld>
            <a:endParaRPr lang="es-ES"/>
          </a:p>
        </p:txBody>
      </p:sp>
    </p:spTree>
    <p:extLst>
      <p:ext uri="{BB962C8B-B14F-4D97-AF65-F5344CB8AC3E}">
        <p14:creationId xmlns:p14="http://schemas.microsoft.com/office/powerpoint/2010/main" val="902147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16</a:t>
            </a:fld>
            <a:endParaRPr lang="es-ES"/>
          </a:p>
        </p:txBody>
      </p:sp>
    </p:spTree>
    <p:extLst>
      <p:ext uri="{BB962C8B-B14F-4D97-AF65-F5344CB8AC3E}">
        <p14:creationId xmlns:p14="http://schemas.microsoft.com/office/powerpoint/2010/main" val="3191441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17</a:t>
            </a:fld>
            <a:endParaRPr lang="es-ES"/>
          </a:p>
        </p:txBody>
      </p:sp>
    </p:spTree>
    <p:extLst>
      <p:ext uri="{BB962C8B-B14F-4D97-AF65-F5344CB8AC3E}">
        <p14:creationId xmlns:p14="http://schemas.microsoft.com/office/powerpoint/2010/main" val="329470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18</a:t>
            </a:fld>
            <a:endParaRPr lang="es-ES"/>
          </a:p>
        </p:txBody>
      </p:sp>
    </p:spTree>
    <p:extLst>
      <p:ext uri="{BB962C8B-B14F-4D97-AF65-F5344CB8AC3E}">
        <p14:creationId xmlns:p14="http://schemas.microsoft.com/office/powerpoint/2010/main" val="3736569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19</a:t>
            </a:fld>
            <a:endParaRPr lang="es-ES"/>
          </a:p>
        </p:txBody>
      </p:sp>
    </p:spTree>
    <p:extLst>
      <p:ext uri="{BB962C8B-B14F-4D97-AF65-F5344CB8AC3E}">
        <p14:creationId xmlns:p14="http://schemas.microsoft.com/office/powerpoint/2010/main" val="1981951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2</a:t>
            </a:fld>
            <a:endParaRPr lang="es-ES"/>
          </a:p>
        </p:txBody>
      </p:sp>
    </p:spTree>
    <p:extLst>
      <p:ext uri="{BB962C8B-B14F-4D97-AF65-F5344CB8AC3E}">
        <p14:creationId xmlns:p14="http://schemas.microsoft.com/office/powerpoint/2010/main" val="870081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20</a:t>
            </a:fld>
            <a:endParaRPr lang="es-ES"/>
          </a:p>
        </p:txBody>
      </p:sp>
    </p:spTree>
    <p:extLst>
      <p:ext uri="{BB962C8B-B14F-4D97-AF65-F5344CB8AC3E}">
        <p14:creationId xmlns:p14="http://schemas.microsoft.com/office/powerpoint/2010/main" val="3510625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21</a:t>
            </a:fld>
            <a:endParaRPr lang="es-ES"/>
          </a:p>
        </p:txBody>
      </p:sp>
    </p:spTree>
    <p:extLst>
      <p:ext uri="{BB962C8B-B14F-4D97-AF65-F5344CB8AC3E}">
        <p14:creationId xmlns:p14="http://schemas.microsoft.com/office/powerpoint/2010/main" val="3779706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22</a:t>
            </a:fld>
            <a:endParaRPr lang="es-ES"/>
          </a:p>
        </p:txBody>
      </p:sp>
    </p:spTree>
    <p:extLst>
      <p:ext uri="{BB962C8B-B14F-4D97-AF65-F5344CB8AC3E}">
        <p14:creationId xmlns:p14="http://schemas.microsoft.com/office/powerpoint/2010/main" val="843848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23</a:t>
            </a:fld>
            <a:endParaRPr lang="es-ES"/>
          </a:p>
        </p:txBody>
      </p:sp>
    </p:spTree>
    <p:extLst>
      <p:ext uri="{BB962C8B-B14F-4D97-AF65-F5344CB8AC3E}">
        <p14:creationId xmlns:p14="http://schemas.microsoft.com/office/powerpoint/2010/main" val="470269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24</a:t>
            </a:fld>
            <a:endParaRPr lang="es-ES"/>
          </a:p>
        </p:txBody>
      </p:sp>
    </p:spTree>
    <p:extLst>
      <p:ext uri="{BB962C8B-B14F-4D97-AF65-F5344CB8AC3E}">
        <p14:creationId xmlns:p14="http://schemas.microsoft.com/office/powerpoint/2010/main" val="604768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25</a:t>
            </a:fld>
            <a:endParaRPr lang="es-ES"/>
          </a:p>
        </p:txBody>
      </p:sp>
    </p:spTree>
    <p:extLst>
      <p:ext uri="{BB962C8B-B14F-4D97-AF65-F5344CB8AC3E}">
        <p14:creationId xmlns:p14="http://schemas.microsoft.com/office/powerpoint/2010/main" val="3083319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26</a:t>
            </a:fld>
            <a:endParaRPr lang="es-ES"/>
          </a:p>
        </p:txBody>
      </p:sp>
    </p:spTree>
    <p:extLst>
      <p:ext uri="{BB962C8B-B14F-4D97-AF65-F5344CB8AC3E}">
        <p14:creationId xmlns:p14="http://schemas.microsoft.com/office/powerpoint/2010/main" val="1341197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27</a:t>
            </a:fld>
            <a:endParaRPr lang="es-ES"/>
          </a:p>
        </p:txBody>
      </p:sp>
    </p:spTree>
    <p:extLst>
      <p:ext uri="{BB962C8B-B14F-4D97-AF65-F5344CB8AC3E}">
        <p14:creationId xmlns:p14="http://schemas.microsoft.com/office/powerpoint/2010/main" val="3810140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28</a:t>
            </a:fld>
            <a:endParaRPr lang="es-ES"/>
          </a:p>
        </p:txBody>
      </p:sp>
    </p:spTree>
    <p:extLst>
      <p:ext uri="{BB962C8B-B14F-4D97-AF65-F5344CB8AC3E}">
        <p14:creationId xmlns:p14="http://schemas.microsoft.com/office/powerpoint/2010/main" val="2735451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29</a:t>
            </a:fld>
            <a:endParaRPr lang="es-ES"/>
          </a:p>
        </p:txBody>
      </p:sp>
    </p:spTree>
    <p:extLst>
      <p:ext uri="{BB962C8B-B14F-4D97-AF65-F5344CB8AC3E}">
        <p14:creationId xmlns:p14="http://schemas.microsoft.com/office/powerpoint/2010/main" val="3441014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3</a:t>
            </a:fld>
            <a:endParaRPr lang="es-ES"/>
          </a:p>
        </p:txBody>
      </p:sp>
    </p:spTree>
    <p:extLst>
      <p:ext uri="{BB962C8B-B14F-4D97-AF65-F5344CB8AC3E}">
        <p14:creationId xmlns:p14="http://schemas.microsoft.com/office/powerpoint/2010/main" val="2854174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30</a:t>
            </a:fld>
            <a:endParaRPr lang="es-ES"/>
          </a:p>
        </p:txBody>
      </p:sp>
    </p:spTree>
    <p:extLst>
      <p:ext uri="{BB962C8B-B14F-4D97-AF65-F5344CB8AC3E}">
        <p14:creationId xmlns:p14="http://schemas.microsoft.com/office/powerpoint/2010/main" val="3043660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31</a:t>
            </a:fld>
            <a:endParaRPr lang="es-ES"/>
          </a:p>
        </p:txBody>
      </p:sp>
    </p:spTree>
    <p:extLst>
      <p:ext uri="{BB962C8B-B14F-4D97-AF65-F5344CB8AC3E}">
        <p14:creationId xmlns:p14="http://schemas.microsoft.com/office/powerpoint/2010/main" val="1578232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4</a:t>
            </a:fld>
            <a:endParaRPr lang="es-ES"/>
          </a:p>
        </p:txBody>
      </p:sp>
    </p:spTree>
    <p:extLst>
      <p:ext uri="{BB962C8B-B14F-4D97-AF65-F5344CB8AC3E}">
        <p14:creationId xmlns:p14="http://schemas.microsoft.com/office/powerpoint/2010/main" val="745098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5</a:t>
            </a:fld>
            <a:endParaRPr lang="es-ES"/>
          </a:p>
        </p:txBody>
      </p:sp>
    </p:spTree>
    <p:extLst>
      <p:ext uri="{BB962C8B-B14F-4D97-AF65-F5344CB8AC3E}">
        <p14:creationId xmlns:p14="http://schemas.microsoft.com/office/powerpoint/2010/main" val="425546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6</a:t>
            </a:fld>
            <a:endParaRPr lang="es-ES"/>
          </a:p>
        </p:txBody>
      </p:sp>
    </p:spTree>
    <p:extLst>
      <p:ext uri="{BB962C8B-B14F-4D97-AF65-F5344CB8AC3E}">
        <p14:creationId xmlns:p14="http://schemas.microsoft.com/office/powerpoint/2010/main" val="4006136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7</a:t>
            </a:fld>
            <a:endParaRPr lang="es-ES"/>
          </a:p>
        </p:txBody>
      </p:sp>
    </p:spTree>
    <p:extLst>
      <p:ext uri="{BB962C8B-B14F-4D97-AF65-F5344CB8AC3E}">
        <p14:creationId xmlns:p14="http://schemas.microsoft.com/office/powerpoint/2010/main" val="2652265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8</a:t>
            </a:fld>
            <a:endParaRPr lang="es-ES"/>
          </a:p>
        </p:txBody>
      </p:sp>
    </p:spTree>
    <p:extLst>
      <p:ext uri="{BB962C8B-B14F-4D97-AF65-F5344CB8AC3E}">
        <p14:creationId xmlns:p14="http://schemas.microsoft.com/office/powerpoint/2010/main" val="151656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9CF3176-F868-4EDA-9A9C-CC11BC0D1B10}" type="slidenum">
              <a:rPr lang="es-ES" smtClean="0"/>
              <a:pPr/>
              <a:t>9</a:t>
            </a:fld>
            <a:endParaRPr lang="es-ES"/>
          </a:p>
        </p:txBody>
      </p:sp>
    </p:spTree>
    <p:extLst>
      <p:ext uri="{BB962C8B-B14F-4D97-AF65-F5344CB8AC3E}">
        <p14:creationId xmlns:p14="http://schemas.microsoft.com/office/powerpoint/2010/main" val="4181052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EA96B523-7ECE-444D-A288-050649E90B34}" type="datetime1">
              <a:rPr lang="es-ES" smtClean="0"/>
              <a:pPr/>
              <a:t>11/12/2023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1455603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FBB6EE4-6421-4275-A038-EA63B38F5C6E}" type="datetime1">
              <a:rPr lang="es-ES" smtClean="0"/>
              <a:pPr/>
              <a:t>11/12/2023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1436088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358478F-36A7-480D-87AD-FF693BBBC94A}" type="datetime1">
              <a:rPr lang="es-ES" smtClean="0"/>
              <a:pPr/>
              <a:t>11/12/2023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42751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3BC678A-20CA-45C8-BBBE-7994AFC7B82F}" type="datetime1">
              <a:rPr lang="es-ES" smtClean="0"/>
              <a:pPr/>
              <a:t>11/12/2023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413046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FAC89BE6-E8C7-44E5-816B-82502BC762DB}" type="datetime1">
              <a:rPr lang="es-ES" smtClean="0"/>
              <a:pPr/>
              <a:t>11/12/2023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63216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FA220F77-83C1-4FB4-A6D1-8EB730B678BB}" type="datetime1">
              <a:rPr lang="es-ES" smtClean="0"/>
              <a:pPr/>
              <a:t>11/12/2023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307928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4587474B-F5CD-49EF-921D-20C6BEB4C699}" type="datetime1">
              <a:rPr lang="es-ES" smtClean="0"/>
              <a:pPr/>
              <a:t>11/12/2023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90427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24000A9B-956C-41B5-ACEE-BB880C1FF6BA}" type="datetime1">
              <a:rPr lang="es-ES" smtClean="0"/>
              <a:pPr/>
              <a:t>11/12/2023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372973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8F336AE-43B0-450C-9839-ED8C0BB8D95E}" type="datetime1">
              <a:rPr lang="es-ES" smtClean="0"/>
              <a:pPr/>
              <a:t>11/12/2023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2396710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ED2E73A-F69B-4039-971B-BF7E9ADF3BF8}" type="datetime1">
              <a:rPr lang="es-ES" smtClean="0"/>
              <a:pPr/>
              <a:t>11/12/2023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113506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482B59B-679F-4DB8-AF02-EBC792F3A061}" type="datetime1">
              <a:rPr lang="es-ES" smtClean="0"/>
              <a:pPr/>
              <a:t>11/12/2023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03E1DB0-D142-6D44-86D4-ACFD77BD1919}" type="slidenum">
              <a:rPr lang="es-ES" smtClean="0"/>
              <a:pPr/>
              <a:t>‹Nº›</a:t>
            </a:fld>
            <a:endParaRPr lang="es-ES"/>
          </a:p>
        </p:txBody>
      </p:sp>
    </p:spTree>
    <p:extLst>
      <p:ext uri="{BB962C8B-B14F-4D97-AF65-F5344CB8AC3E}">
        <p14:creationId xmlns:p14="http://schemas.microsoft.com/office/powerpoint/2010/main" val="288423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C35DB-FC8E-4D74-82A4-FA9F0F1282A2}" type="datetime1">
              <a:rPr lang="es-ES" smtClean="0"/>
              <a:pPr/>
              <a:t>11/12/2023</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E1DB0-D142-6D44-86D4-ACFD77BD1919}" type="slidenum">
              <a:rPr lang="es-ES" smtClean="0"/>
              <a:pPr/>
              <a:t>‹Nº›</a:t>
            </a:fld>
            <a:endParaRPr lang="es-ES"/>
          </a:p>
        </p:txBody>
      </p:sp>
    </p:spTree>
    <p:extLst>
      <p:ext uri="{BB962C8B-B14F-4D97-AF65-F5344CB8AC3E}">
        <p14:creationId xmlns:p14="http://schemas.microsoft.com/office/powerpoint/2010/main" val="2456113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mailto:montse.teruel@pich.bnfix.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pich.bnfix.com/" TargetMode="Externa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emf"/><Relationship Id="rId7" Type="http://schemas.openxmlformats.org/officeDocument/2006/relationships/diagramLayout" Target="../diagrams/layout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hyperlink" Target="http://www.pich.bnfix.com/" TargetMode="External"/><Relationship Id="rId9" Type="http://schemas.openxmlformats.org/officeDocument/2006/relationships/diagramColors" Target="../diagrams/colors1.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pich.bnfi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A96CC21B-C7CE-4C5D-8FCD-163CFB8642A4}"/>
              </a:ext>
            </a:extLst>
          </p:cNvPr>
          <p:cNvPicPr>
            <a:picLocks noChangeAspect="1"/>
          </p:cNvPicPr>
          <p:nvPr/>
        </p:nvPicPr>
        <p:blipFill rotWithShape="1">
          <a:blip r:embed="rId3"/>
          <a:srcRect t="6914" r="20319" b="30832"/>
          <a:stretch/>
        </p:blipFill>
        <p:spPr>
          <a:xfrm>
            <a:off x="0" y="0"/>
            <a:ext cx="9144000" cy="6976872"/>
          </a:xfrm>
          <a:prstGeom prst="rect">
            <a:avLst/>
          </a:prstGeom>
        </p:spPr>
      </p:pic>
      <p:sp>
        <p:nvSpPr>
          <p:cNvPr id="1024" name="Rectángulo 1023">
            <a:extLst>
              <a:ext uri="{FF2B5EF4-FFF2-40B4-BE49-F238E27FC236}">
                <a16:creationId xmlns:a16="http://schemas.microsoft.com/office/drawing/2014/main" id="{91727C88-F9D1-474F-84EA-F62A784A65D9}"/>
              </a:ext>
            </a:extLst>
          </p:cNvPr>
          <p:cNvSpPr/>
          <p:nvPr/>
        </p:nvSpPr>
        <p:spPr>
          <a:xfrm>
            <a:off x="-8844" y="-402472"/>
            <a:ext cx="9152844" cy="7662944"/>
          </a:xfrm>
          <a:prstGeom prst="rect">
            <a:avLst/>
          </a:prstGeom>
          <a:solidFill>
            <a:schemeClr val="bg1">
              <a:alpha val="50000"/>
            </a:schemeClr>
          </a:solidFill>
          <a:ln>
            <a:noFill/>
          </a:ln>
          <a:effectLst>
            <a:glow>
              <a:schemeClr val="accent1"/>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1 Título"/>
          <p:cNvSpPr txBox="1">
            <a:spLocks noGrp="1"/>
          </p:cNvSpPr>
          <p:nvPr/>
        </p:nvSpPr>
        <p:spPr>
          <a:xfrm>
            <a:off x="1856364" y="2236444"/>
            <a:ext cx="6328758" cy="13448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es-ES" sz="2800" b="1" dirty="0">
                <a:solidFill>
                  <a:srgbClr val="78D64B"/>
                </a:solidFill>
                <a:latin typeface="Open Sans"/>
                <a:ea typeface="Open Sans"/>
                <a:cs typeface="Open Sans"/>
              </a:rPr>
              <a:t>/ </a:t>
            </a:r>
            <a:r>
              <a:rPr lang="es-ES" sz="2800" b="1" dirty="0">
                <a:solidFill>
                  <a:schemeClr val="tx1">
                    <a:lumMod val="75000"/>
                    <a:lumOff val="25000"/>
                  </a:schemeClr>
                </a:solidFill>
                <a:latin typeface="Open Sans"/>
                <a:ea typeface="Open Sans"/>
                <a:cs typeface="Open Sans"/>
              </a:rPr>
              <a:t>Planes de pensiones de empleo simplificado del sector de la construcción. </a:t>
            </a:r>
          </a:p>
        </p:txBody>
      </p:sp>
      <p:pic>
        <p:nvPicPr>
          <p:cNvPr id="9" name="Picture 17"/>
          <p:cNvPicPr>
            <a:picLocks noChangeAspect="1"/>
          </p:cNvPicPr>
          <p:nvPr/>
        </p:nvPicPr>
        <p:blipFill>
          <a:blip r:embed="rId4" cstate="print">
            <a:lum bright="-40000" contrast="-40000"/>
          </a:blip>
          <a:stretch>
            <a:fillRect/>
          </a:stretch>
        </p:blipFill>
        <p:spPr>
          <a:xfrm>
            <a:off x="507544" y="6356350"/>
            <a:ext cx="909776" cy="273278"/>
          </a:xfrm>
          <a:prstGeom prst="rect">
            <a:avLst/>
          </a:prstGeom>
        </p:spPr>
      </p:pic>
      <p:pic>
        <p:nvPicPr>
          <p:cNvPr id="5" name="Imagen 4" descr="Imagen que contiene objeto, reloj, señal, dibujo&#10;&#10;Descripción generada automáticamente">
            <a:hlinkClick r:id="rId5"/>
            <a:extLst>
              <a:ext uri="{FF2B5EF4-FFF2-40B4-BE49-F238E27FC236}">
                <a16:creationId xmlns:a16="http://schemas.microsoft.com/office/drawing/2014/main" id="{FC9ED572-5FE9-4F0C-9752-56264428A634}"/>
              </a:ext>
            </a:extLst>
          </p:cNvPr>
          <p:cNvPicPr>
            <a:picLocks noChangeAspect="1"/>
          </p:cNvPicPr>
          <p:nvPr/>
        </p:nvPicPr>
        <p:blipFill>
          <a:blip r:embed="rId6"/>
          <a:stretch>
            <a:fillRect/>
          </a:stretch>
        </p:blipFill>
        <p:spPr>
          <a:xfrm>
            <a:off x="507544" y="516060"/>
            <a:ext cx="2352583" cy="523672"/>
          </a:xfrm>
          <a:prstGeom prst="rect">
            <a:avLst/>
          </a:prstGeom>
        </p:spPr>
      </p:pic>
      <p:sp>
        <p:nvSpPr>
          <p:cNvPr id="8" name="1 Título">
            <a:extLst>
              <a:ext uri="{FF2B5EF4-FFF2-40B4-BE49-F238E27FC236}">
                <a16:creationId xmlns:a16="http://schemas.microsoft.com/office/drawing/2014/main" id="{E8462DAE-DA0F-4D26-ABA3-E1819E5ACAE5}"/>
              </a:ext>
            </a:extLst>
          </p:cNvPr>
          <p:cNvSpPr txBox="1">
            <a:spLocks noGrp="1"/>
          </p:cNvSpPr>
          <p:nvPr/>
        </p:nvSpPr>
        <p:spPr>
          <a:xfrm>
            <a:off x="2123643" y="3733307"/>
            <a:ext cx="5794200" cy="49014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lvl="0"/>
            <a:r>
              <a:rPr lang="es-ES" sz="12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Montse Teruel Mariné </a:t>
            </a:r>
            <a:r>
              <a:rPr lang="es-ES" sz="1200" b="1">
                <a:solidFill>
                  <a:srgbClr val="78D64B"/>
                </a:solidFill>
                <a:latin typeface="Open Sans" panose="020B0606030504020204" pitchFamily="34" charset="0"/>
                <a:ea typeface="Open Sans" panose="020B0606030504020204" pitchFamily="34" charset="0"/>
                <a:cs typeface="Open Sans" panose="020B0606030504020204" pitchFamily="34" charset="0"/>
              </a:rPr>
              <a:t>·</a:t>
            </a:r>
            <a:r>
              <a:rPr lang="es-ES" sz="12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s-ES" sz="12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montse.teruel@pich.bnfix.com</a:t>
            </a:r>
            <a:r>
              <a:rPr lang="es-ES" sz="12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p>
          <a:p>
            <a:pPr lvl="0"/>
            <a:r>
              <a:rPr lang="es-ES"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Consultor Senior</a:t>
            </a:r>
            <a:r>
              <a:rPr lang="es-ES" sz="1200" b="1">
                <a:solidFill>
                  <a:srgbClr val="78D64B"/>
                </a:solidFill>
                <a:latin typeface="Open Sans" panose="020B0606030504020204" pitchFamily="34" charset="0"/>
                <a:ea typeface="Open Sans" panose="020B0606030504020204" pitchFamily="34" charset="0"/>
                <a:cs typeface="Open Sans" panose="020B0606030504020204" pitchFamily="34" charset="0"/>
              </a:rPr>
              <a:t> · </a:t>
            </a:r>
            <a:r>
              <a:rPr lang="es-ES"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Responsable Nóminas y Seguridad Social del área laboral</a:t>
            </a:r>
          </a:p>
        </p:txBody>
      </p:sp>
      <p:sp>
        <p:nvSpPr>
          <p:cNvPr id="10" name="1 Título">
            <a:extLst>
              <a:ext uri="{FF2B5EF4-FFF2-40B4-BE49-F238E27FC236}">
                <a16:creationId xmlns:a16="http://schemas.microsoft.com/office/drawing/2014/main" id="{9FEFCA29-860D-4D7C-A7D3-BD4FFD969252}"/>
              </a:ext>
            </a:extLst>
          </p:cNvPr>
          <p:cNvSpPr txBox="1">
            <a:spLocks noGrp="1"/>
          </p:cNvSpPr>
          <p:nvPr/>
        </p:nvSpPr>
        <p:spPr>
          <a:xfrm>
            <a:off x="6379991" y="4742658"/>
            <a:ext cx="1814097" cy="27327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algn="ctr"/>
            <a:r>
              <a:rPr lang="es-ES" sz="1200" dirty="0">
                <a:solidFill>
                  <a:schemeClr val="tx1">
                    <a:lumMod val="75000"/>
                    <a:lumOff val="25000"/>
                  </a:schemeClr>
                </a:solidFill>
                <a:latin typeface="Open Sans"/>
                <a:ea typeface="Open Sans"/>
                <a:cs typeface="Open Sans"/>
              </a:rPr>
              <a:t>Diciembre 2023</a:t>
            </a:r>
          </a:p>
        </p:txBody>
      </p:sp>
    </p:spTree>
    <p:extLst>
      <p:ext uri="{BB962C8B-B14F-4D97-AF65-F5344CB8AC3E}">
        <p14:creationId xmlns:p14="http://schemas.microsoft.com/office/powerpoint/2010/main" val="1549014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10</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8" name="Título 6">
            <a:extLst>
              <a:ext uri="{FF2B5EF4-FFF2-40B4-BE49-F238E27FC236}">
                <a16:creationId xmlns:a16="http://schemas.microsoft.com/office/drawing/2014/main" id="{3263EA90-B372-C5A4-C75E-A7708C878B8B}"/>
              </a:ext>
            </a:extLst>
          </p:cNvPr>
          <p:cNvSpPr>
            <a:spLocks noGrp="1"/>
          </p:cNvSpPr>
          <p:nvPr>
            <p:ph type="title"/>
          </p:nvPr>
        </p:nvSpPr>
        <p:spPr>
          <a:xfrm>
            <a:off x="603315" y="1098060"/>
            <a:ext cx="8083484" cy="548078"/>
          </a:xfrm>
        </p:spPr>
        <p:txBody>
          <a:bodyPr>
            <a:normAutofit/>
          </a:bodyPr>
          <a:lstStyle/>
          <a:p>
            <a:pPr algn="l"/>
            <a:r>
              <a:rPr lang="es-ES" sz="2200" b="1" dirty="0">
                <a:solidFill>
                  <a:srgbClr val="92D050"/>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Certificado de IRPF.</a:t>
            </a:r>
          </a:p>
        </p:txBody>
      </p:sp>
      <p:sp>
        <p:nvSpPr>
          <p:cNvPr id="13" name="Subtítulo 6">
            <a:extLst>
              <a:ext uri="{FF2B5EF4-FFF2-40B4-BE49-F238E27FC236}">
                <a16:creationId xmlns:a16="http://schemas.microsoft.com/office/drawing/2014/main" id="{C169FCB9-E155-5B1C-9B00-927C7F9D3F69}"/>
              </a:ext>
            </a:extLst>
          </p:cNvPr>
          <p:cNvSpPr txBox="1">
            <a:spLocks/>
          </p:cNvSpPr>
          <p:nvPr/>
        </p:nvSpPr>
        <p:spPr>
          <a:xfrm>
            <a:off x="775438" y="1555423"/>
            <a:ext cx="6996962" cy="408337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1200" dirty="0">
                <a:latin typeface="Open Sans" panose="020B0606030504020204" pitchFamily="34" charset="0"/>
                <a:ea typeface="Open Sans" panose="020B0606030504020204" pitchFamily="34" charset="0"/>
                <a:cs typeface="Open Sans" panose="020B0606030504020204" pitchFamily="34" charset="0"/>
              </a:rPr>
              <a:t>Nomina Oficial 1º. Aportación Anual Plan de Pensiones 1% : 261,35 € - Importe Mensual 21,78€</a:t>
            </a:r>
          </a:p>
          <a:p>
            <a:pPr marL="0" indent="0">
              <a:buNone/>
            </a:pPr>
            <a:r>
              <a:rPr lang="es-ES" sz="2000" dirty="0">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es-E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n 4">
            <a:extLst>
              <a:ext uri="{FF2B5EF4-FFF2-40B4-BE49-F238E27FC236}">
                <a16:creationId xmlns:a16="http://schemas.microsoft.com/office/drawing/2014/main" id="{D8A520D6-7645-1402-8502-16FFF05AD305}"/>
              </a:ext>
            </a:extLst>
          </p:cNvPr>
          <p:cNvPicPr>
            <a:picLocks noChangeAspect="1"/>
          </p:cNvPicPr>
          <p:nvPr/>
        </p:nvPicPr>
        <p:blipFill>
          <a:blip r:embed="rId6"/>
          <a:stretch>
            <a:fillRect/>
          </a:stretch>
        </p:blipFill>
        <p:spPr>
          <a:xfrm>
            <a:off x="914400" y="2103501"/>
            <a:ext cx="7843837" cy="4252849"/>
          </a:xfrm>
          <a:prstGeom prst="rect">
            <a:avLst/>
          </a:prstGeom>
        </p:spPr>
      </p:pic>
    </p:spTree>
    <p:extLst>
      <p:ext uri="{BB962C8B-B14F-4D97-AF65-F5344CB8AC3E}">
        <p14:creationId xmlns:p14="http://schemas.microsoft.com/office/powerpoint/2010/main" val="390057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5" name="Título 4">
            <a:extLst>
              <a:ext uri="{FF2B5EF4-FFF2-40B4-BE49-F238E27FC236}">
                <a16:creationId xmlns:a16="http://schemas.microsoft.com/office/drawing/2014/main" id="{EFF5E966-8127-F716-71AE-35AE1773C6B3}"/>
              </a:ext>
            </a:extLst>
          </p:cNvPr>
          <p:cNvSpPr>
            <a:spLocks noGrp="1"/>
          </p:cNvSpPr>
          <p:nvPr>
            <p:ph type="ctrTitle"/>
          </p:nvPr>
        </p:nvSpPr>
        <p:spPr/>
        <p:txBody>
          <a:bodyPr>
            <a:noAutofit/>
          </a:bodyPr>
          <a:lstStyle/>
          <a:p>
            <a:r>
              <a:rPr lang="es-ES" sz="3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Tratamiento SEGURIDAD SOCIAL del Plan de Pensiones simplificado del Sector de la Construcción</a:t>
            </a:r>
          </a:p>
        </p:txBody>
      </p:sp>
      <p:sp>
        <p:nvSpPr>
          <p:cNvPr id="7" name="Subtítulo 6">
            <a:extLst>
              <a:ext uri="{FF2B5EF4-FFF2-40B4-BE49-F238E27FC236}">
                <a16:creationId xmlns:a16="http://schemas.microsoft.com/office/drawing/2014/main" id="{25F1EC61-34D3-0646-F3BB-00638668495B}"/>
              </a:ext>
            </a:extLst>
          </p:cNvPr>
          <p:cNvSpPr>
            <a:spLocks noGrp="1"/>
          </p:cNvSpPr>
          <p:nvPr>
            <p:ph type="subTitle" idx="1"/>
          </p:nvPr>
        </p:nvSpPr>
        <p:spPr/>
        <p:txBody>
          <a:bodyPr>
            <a:normAutofit/>
          </a:bodyPr>
          <a:lstStyle/>
          <a:p>
            <a:r>
              <a:rPr lang="es-ES" sz="2400" dirty="0"/>
              <a:t>Ley 12/2022 Reducciones de Cuotas por las contribuciones Empresariales a los planes de Empleo. </a:t>
            </a:r>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11</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Tree>
    <p:extLst>
      <p:ext uri="{BB962C8B-B14F-4D97-AF65-F5344CB8AC3E}">
        <p14:creationId xmlns:p14="http://schemas.microsoft.com/office/powerpoint/2010/main" val="3687324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5" name="Título 4">
            <a:extLst>
              <a:ext uri="{FF2B5EF4-FFF2-40B4-BE49-F238E27FC236}">
                <a16:creationId xmlns:a16="http://schemas.microsoft.com/office/drawing/2014/main" id="{EFF5E966-8127-F716-71AE-35AE1773C6B3}"/>
              </a:ext>
            </a:extLst>
          </p:cNvPr>
          <p:cNvSpPr>
            <a:spLocks noGrp="1"/>
          </p:cNvSpPr>
          <p:nvPr>
            <p:ph type="ctrTitle"/>
          </p:nvPr>
        </p:nvSpPr>
        <p:spPr>
          <a:xfrm>
            <a:off x="546755" y="3555950"/>
            <a:ext cx="8001083" cy="45719"/>
          </a:xfrm>
        </p:spPr>
        <p:txBody>
          <a:bodyPr>
            <a:normAutofit fontScale="90000"/>
          </a:bodyPr>
          <a:lstStyle/>
          <a:p>
            <a:pPr algn="just"/>
            <a:r>
              <a:rPr lang="es-ES" sz="2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Ley 12/2022, de 30 de junio, de regulación para el impulso de los planes de pensiones de empleo, por la que se modifica el texto refundido de la Ley de Regulación de los Planes y Fondos de Pensiones, aprobado por Real Decreto Legislativo 1/2002, de 29 de noviembre. </a:t>
            </a:r>
          </a:p>
        </p:txBody>
      </p:sp>
      <p:sp>
        <p:nvSpPr>
          <p:cNvPr id="7" name="Subtítulo 6">
            <a:extLst>
              <a:ext uri="{FF2B5EF4-FFF2-40B4-BE49-F238E27FC236}">
                <a16:creationId xmlns:a16="http://schemas.microsoft.com/office/drawing/2014/main" id="{25F1EC61-34D3-0646-F3BB-00638668495B}"/>
              </a:ext>
            </a:extLst>
          </p:cNvPr>
          <p:cNvSpPr>
            <a:spLocks noGrp="1"/>
          </p:cNvSpPr>
          <p:nvPr>
            <p:ph type="subTitle" idx="1"/>
          </p:nvPr>
        </p:nvSpPr>
        <p:spPr>
          <a:xfrm>
            <a:off x="612743" y="1782371"/>
            <a:ext cx="7767516" cy="804374"/>
          </a:xfrm>
        </p:spPr>
        <p:txBody>
          <a:bodyPr>
            <a:normAutofit/>
          </a:bodyPr>
          <a:lstStyle/>
          <a:p>
            <a:pPr algn="just"/>
            <a:r>
              <a:rPr lang="es-ES" sz="1800" dirty="0">
                <a:latin typeface="Open Sans" panose="020B0606030504020204" pitchFamily="34" charset="0"/>
                <a:ea typeface="Open Sans" panose="020B0606030504020204" pitchFamily="34" charset="0"/>
                <a:cs typeface="Open Sans" panose="020B0606030504020204" pitchFamily="34" charset="0"/>
              </a:rPr>
              <a:t>Real Decreto Legislativo 8/2015 por el que se aprueba el Texto Refundido de la Ley General de la Seguridad Social </a:t>
            </a:r>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12</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Tree>
    <p:extLst>
      <p:ext uri="{BB962C8B-B14F-4D97-AF65-F5344CB8AC3E}">
        <p14:creationId xmlns:p14="http://schemas.microsoft.com/office/powerpoint/2010/main" val="95646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13</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9" name="CuadroTexto 8">
            <a:extLst>
              <a:ext uri="{FF2B5EF4-FFF2-40B4-BE49-F238E27FC236}">
                <a16:creationId xmlns:a16="http://schemas.microsoft.com/office/drawing/2014/main" id="{3E0FB062-67C0-4719-88CF-DCA6C3DEDE48}"/>
              </a:ext>
            </a:extLst>
          </p:cNvPr>
          <p:cNvSpPr txBox="1"/>
          <p:nvPr/>
        </p:nvSpPr>
        <p:spPr>
          <a:xfrm>
            <a:off x="124288" y="284939"/>
            <a:ext cx="5584053" cy="461665"/>
          </a:xfrm>
          <a:prstGeom prst="rect">
            <a:avLst/>
          </a:prstGeom>
          <a:noFill/>
        </p:spPr>
        <p:txBody>
          <a:bodyPr wrap="square" rtlCol="0">
            <a:spAutoFit/>
          </a:bodyPr>
          <a:lstStyle/>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80428F96-36EA-4D50-55CB-110F0D082411}"/>
              </a:ext>
            </a:extLst>
          </p:cNvPr>
          <p:cNvSpPr txBox="1"/>
          <p:nvPr/>
        </p:nvSpPr>
        <p:spPr>
          <a:xfrm>
            <a:off x="603315" y="1582341"/>
            <a:ext cx="8083485" cy="5386090"/>
          </a:xfrm>
          <a:prstGeom prst="rect">
            <a:avLst/>
          </a:prstGeom>
          <a:noFill/>
        </p:spPr>
        <p:txBody>
          <a:bodyPr wrap="square">
            <a:spAutoFit/>
          </a:bodyPr>
          <a:lstStyle/>
          <a:p>
            <a:endParaRPr lang="es-ES" b="0" i="0" dirty="0">
              <a:solidFill>
                <a:srgbClr val="000000"/>
              </a:solidFill>
              <a:effectLst/>
              <a:latin typeface="BentonSansCond-Light"/>
            </a:endParaRPr>
          </a:p>
          <a:p>
            <a:pPr algn="just"/>
            <a:r>
              <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Cuatro. Con efectos de 1 de enero de 2023, se añade una nueva disposición adicional cuadragésima séptima, con la siguiente redacción:</a:t>
            </a:r>
          </a:p>
          <a:p>
            <a:pPr algn="just"/>
            <a:endPar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a:t>
            </a:r>
            <a:r>
              <a:rPr lang="es-ES" sz="14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Disposición adicional cuadragésima séptima. Reducciones de cuotas de las contribuciones empresariales a los planes de empleo.</a:t>
            </a:r>
          </a:p>
          <a:p>
            <a:pPr algn="just"/>
            <a:endParaRPr lang="es-ES" sz="14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1. Por </a:t>
            </a:r>
            <a:r>
              <a:rPr lang="es-ES" sz="14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las contribuciones empresariales satisfechas mensualmente a los planes de pensiones, en su modalidad de sistema de empleo</a:t>
            </a:r>
            <a:r>
              <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en el marco del texto refundido de la Ley de Regulación de Planes y Fondos de Pensiones, y a los instrumentos de modalidad de empleo propios de previsión social establecidos por la legislación de las Comunidades Autónomas con competencia exclusiva en materia de mutualidades no integradas en la Seguridad Social, las empresas </a:t>
            </a:r>
            <a:r>
              <a:rPr lang="es-ES" sz="14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tendrán derecho a una reducción de las cuotas empresariales a la Seguridad Social por contingencias comunes</a:t>
            </a:r>
            <a:r>
              <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exclusivamente por el incremento en la cuota que derive directamente de la aportación empresarial al plan de pensiones en los términos dispuestos en el párrafo siguiente.</a:t>
            </a:r>
          </a:p>
          <a:p>
            <a:pPr algn="just"/>
            <a:endPar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El importe máximo de estas contribuciones a las que se aplicará una reducción del cien por ciento es el que resulte de multiplicar por trece la cuota resultante de aplicar a la base mínima diaria de cotización del grupo 8 del Régimen General de la Seguridad Social para contingencias comunes, el tipo general de cotización a cargo de la empresa para la cobertura de dichas contingencias.</a:t>
            </a:r>
          </a:p>
          <a:p>
            <a:endParaRPr lang="es-ES"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endParaRPr lang="es-ES" dirty="0"/>
          </a:p>
        </p:txBody>
      </p:sp>
      <p:sp>
        <p:nvSpPr>
          <p:cNvPr id="2" name="Título 6">
            <a:extLst>
              <a:ext uri="{FF2B5EF4-FFF2-40B4-BE49-F238E27FC236}">
                <a16:creationId xmlns:a16="http://schemas.microsoft.com/office/drawing/2014/main" id="{159046FC-86EF-1CEF-A720-AAD1F4F0CDDE}"/>
              </a:ext>
            </a:extLst>
          </p:cNvPr>
          <p:cNvSpPr>
            <a:spLocks noGrp="1"/>
          </p:cNvSpPr>
          <p:nvPr>
            <p:ph type="title"/>
          </p:nvPr>
        </p:nvSpPr>
        <p:spPr>
          <a:xfrm>
            <a:off x="590308" y="1098060"/>
            <a:ext cx="8096491" cy="548078"/>
          </a:xfrm>
        </p:spPr>
        <p:txBody>
          <a:bodyPr>
            <a:normAutofit fontScale="90000"/>
          </a:bodyPr>
          <a:lstStyle/>
          <a:p>
            <a:pPr algn="l"/>
            <a:r>
              <a:rPr lang="es-ES" sz="2200" b="1" dirty="0">
                <a:solidFill>
                  <a:srgbClr val="92D050"/>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Reducciones de cuotas de las contribuciones empresariales a los planes de empleo por contingencias comunes</a:t>
            </a:r>
          </a:p>
        </p:txBody>
      </p:sp>
    </p:spTree>
    <p:extLst>
      <p:ext uri="{BB962C8B-B14F-4D97-AF65-F5344CB8AC3E}">
        <p14:creationId xmlns:p14="http://schemas.microsoft.com/office/powerpoint/2010/main" val="1593564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14</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9" name="CuadroTexto 8">
            <a:extLst>
              <a:ext uri="{FF2B5EF4-FFF2-40B4-BE49-F238E27FC236}">
                <a16:creationId xmlns:a16="http://schemas.microsoft.com/office/drawing/2014/main" id="{3E0FB062-67C0-4719-88CF-DCA6C3DEDE48}"/>
              </a:ext>
            </a:extLst>
          </p:cNvPr>
          <p:cNvSpPr txBox="1"/>
          <p:nvPr/>
        </p:nvSpPr>
        <p:spPr>
          <a:xfrm>
            <a:off x="124288" y="284939"/>
            <a:ext cx="5584053" cy="461665"/>
          </a:xfrm>
          <a:prstGeom prst="rect">
            <a:avLst/>
          </a:prstGeom>
          <a:noFill/>
        </p:spPr>
        <p:txBody>
          <a:bodyPr wrap="square" rtlCol="0">
            <a:spAutoFit/>
          </a:bodyPr>
          <a:lstStyle/>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80428F96-36EA-4D50-55CB-110F0D082411}"/>
              </a:ext>
            </a:extLst>
          </p:cNvPr>
          <p:cNvSpPr txBox="1"/>
          <p:nvPr/>
        </p:nvSpPr>
        <p:spPr>
          <a:xfrm>
            <a:off x="603315" y="1582341"/>
            <a:ext cx="8083485" cy="5416868"/>
          </a:xfrm>
          <a:prstGeom prst="rect">
            <a:avLst/>
          </a:prstGeom>
          <a:noFill/>
        </p:spPr>
        <p:txBody>
          <a:bodyPr wrap="square">
            <a:spAutoFit/>
          </a:bodyPr>
          <a:lstStyle/>
          <a:p>
            <a:endParaRPr lang="es-ES" b="0" i="0" dirty="0">
              <a:solidFill>
                <a:srgbClr val="000000"/>
              </a:solidFill>
              <a:effectLst/>
              <a:latin typeface="BentonSansCond-Light"/>
            </a:endParaRPr>
          </a:p>
          <a:p>
            <a:pPr algn="just"/>
            <a:r>
              <a:rPr lang="es-ES" b="0" i="0" dirty="0">
                <a:solidFill>
                  <a:schemeClr val="bg1">
                    <a:lumMod val="50000"/>
                  </a:schemeClr>
                </a:solidFill>
                <a:effectLst/>
                <a:latin typeface="BentonSansCond-Light"/>
              </a:rPr>
              <a:t>Cuatro. Con efectos de 1 de enero de 2023, se añade una nueva disposición adicional cuadragésima séptima, con la siguiente redacción:</a:t>
            </a:r>
          </a:p>
          <a:p>
            <a:pPr algn="just"/>
            <a:endParaRPr lang="es-ES" b="0" i="0" dirty="0">
              <a:solidFill>
                <a:schemeClr val="bg1">
                  <a:lumMod val="50000"/>
                </a:schemeClr>
              </a:solidFill>
              <a:effectLst/>
              <a:latin typeface="BentonSansCond-Light"/>
            </a:endParaRPr>
          </a:p>
          <a:p>
            <a:pPr algn="just"/>
            <a:r>
              <a:rPr lang="es-ES" b="0" i="0" dirty="0">
                <a:solidFill>
                  <a:schemeClr val="bg1">
                    <a:lumMod val="50000"/>
                  </a:schemeClr>
                </a:solidFill>
                <a:effectLst/>
                <a:latin typeface="BentonSansCond-Light"/>
              </a:rPr>
              <a:t>2</a:t>
            </a:r>
            <a:r>
              <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s-ES" sz="14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Estas reducciones de cuotas se aplicarán por la Tesorería General de la Seguridad Social </a:t>
            </a:r>
            <a:r>
              <a:rPr lang="es-ES" sz="1400" b="1" i="0" u="sng"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a instancia de la empresa</a:t>
            </a:r>
            <a:r>
              <a:rPr lang="es-ES" sz="14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s-ES" sz="1400" b="1" i="0" u="sng"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previa comunicación de la identificación de las personas trabajadoras</a:t>
            </a:r>
            <a:r>
              <a:rPr lang="es-ES" sz="14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periodo de liquidación e importe de las contribuciones empresariales efectivamente realizadas</a:t>
            </a:r>
            <a:r>
              <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a:t>
            </a:r>
          </a:p>
          <a:p>
            <a:pPr algn="just"/>
            <a:endPar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Para que la </a:t>
            </a:r>
            <a:r>
              <a:rPr lang="es-ES" sz="14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reducción de cuotas resulte de aplicación </a:t>
            </a:r>
            <a:r>
              <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estas comunicaciones se deberán presentar, de conformidad con lo establecido en el artículo 147.3, </a:t>
            </a:r>
            <a:r>
              <a:rPr lang="es-ES" sz="14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antes de solicitarse el cálculo de la liquidación de cuotas correspondiente.</a:t>
            </a:r>
          </a:p>
          <a:p>
            <a:pPr algn="just"/>
            <a:endPar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Las referidas comunicaciones se deberán realizar mediante la transmisión de los datos que establezca la Tesorería General de la Seguridad Social, a través del Sistema de remisión electrónica de datos en el ámbito de la Seguridad Social (Sistema RED), regulado en la Orden ESS/484/2013, de 26 de marzo.</a:t>
            </a:r>
          </a:p>
          <a:p>
            <a:pPr algn="just"/>
            <a:endPar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3</a:t>
            </a:r>
            <a:r>
              <a:rPr lang="es-ES" sz="14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Para la obtención de estas reducciones de cuotas la empresa deberá de encontrarse al corriente de pago en las cuotas de la Seguridad Social </a:t>
            </a:r>
            <a:r>
              <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en los términos establecidos en el artículo 20, con excepción de lo indicado en su apartado 1.»</a:t>
            </a:r>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s-ES" dirty="0"/>
          </a:p>
        </p:txBody>
      </p:sp>
      <p:sp>
        <p:nvSpPr>
          <p:cNvPr id="2" name="Título 6">
            <a:extLst>
              <a:ext uri="{FF2B5EF4-FFF2-40B4-BE49-F238E27FC236}">
                <a16:creationId xmlns:a16="http://schemas.microsoft.com/office/drawing/2014/main" id="{159046FC-86EF-1CEF-A720-AAD1F4F0CDDE}"/>
              </a:ext>
            </a:extLst>
          </p:cNvPr>
          <p:cNvSpPr>
            <a:spLocks noGrp="1"/>
          </p:cNvSpPr>
          <p:nvPr>
            <p:ph type="title"/>
          </p:nvPr>
        </p:nvSpPr>
        <p:spPr>
          <a:xfrm>
            <a:off x="590308" y="1098060"/>
            <a:ext cx="8096491" cy="548078"/>
          </a:xfrm>
        </p:spPr>
        <p:txBody>
          <a:bodyPr>
            <a:normAutofit/>
          </a:bodyPr>
          <a:lstStyle/>
          <a:p>
            <a:pPr algn="l"/>
            <a:r>
              <a:rPr lang="es-ES" sz="2200" b="1" dirty="0">
                <a:solidFill>
                  <a:srgbClr val="92D050"/>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Disposición adicional cuadragésima séptima</a:t>
            </a:r>
          </a:p>
        </p:txBody>
      </p:sp>
    </p:spTree>
    <p:extLst>
      <p:ext uri="{BB962C8B-B14F-4D97-AF65-F5344CB8AC3E}">
        <p14:creationId xmlns:p14="http://schemas.microsoft.com/office/powerpoint/2010/main" val="3568776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15</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9" name="CuadroTexto 8">
            <a:extLst>
              <a:ext uri="{FF2B5EF4-FFF2-40B4-BE49-F238E27FC236}">
                <a16:creationId xmlns:a16="http://schemas.microsoft.com/office/drawing/2014/main" id="{3E0FB062-67C0-4719-88CF-DCA6C3DEDE48}"/>
              </a:ext>
            </a:extLst>
          </p:cNvPr>
          <p:cNvSpPr txBox="1"/>
          <p:nvPr/>
        </p:nvSpPr>
        <p:spPr>
          <a:xfrm>
            <a:off x="124288" y="284939"/>
            <a:ext cx="5584053" cy="461665"/>
          </a:xfrm>
          <a:prstGeom prst="rect">
            <a:avLst/>
          </a:prstGeom>
          <a:noFill/>
        </p:spPr>
        <p:txBody>
          <a:bodyPr wrap="square" rtlCol="0">
            <a:spAutoFit/>
          </a:bodyPr>
          <a:lstStyle/>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80428F96-36EA-4D50-55CB-110F0D082411}"/>
              </a:ext>
            </a:extLst>
          </p:cNvPr>
          <p:cNvSpPr txBox="1"/>
          <p:nvPr/>
        </p:nvSpPr>
        <p:spPr>
          <a:xfrm>
            <a:off x="603315" y="1582341"/>
            <a:ext cx="8083485" cy="4031873"/>
          </a:xfrm>
          <a:prstGeom prst="rect">
            <a:avLst/>
          </a:prstGeom>
          <a:noFill/>
        </p:spPr>
        <p:txBody>
          <a:bodyPr wrap="square">
            <a:spAutoFit/>
          </a:bodyPr>
          <a:lstStyle/>
          <a:p>
            <a:endParaRPr lang="es-ES" b="0" i="0" dirty="0">
              <a:solidFill>
                <a:srgbClr val="000000"/>
              </a:solidFill>
              <a:effectLst/>
              <a:latin typeface="BentonSansCond-Light"/>
            </a:endParaRPr>
          </a:p>
          <a:p>
            <a:endParaRPr lang="es-ES"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s-ES"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r>
              <a:rPr lang="es-ES" sz="14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Reducción de la cuota empresarial a la Seguridad Social por contingencias Comunes</a:t>
            </a:r>
            <a:r>
              <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a:t>
            </a:r>
          </a:p>
          <a:p>
            <a:endPar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Ejemplo: Oficial de 1º Aportación Plan </a:t>
            </a:r>
            <a:r>
              <a:rPr lang="es-ES" sz="14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Pension</a:t>
            </a:r>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mensual 21,79</a:t>
            </a:r>
          </a:p>
          <a:p>
            <a:endPar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Base </a:t>
            </a:r>
            <a:r>
              <a:rPr lang="es-ES" sz="1400" b="0" i="0" dirty="0" err="1">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Cotizacion</a:t>
            </a:r>
            <a:r>
              <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21,79</a:t>
            </a:r>
          </a:p>
          <a:p>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Tipo de </a:t>
            </a:r>
            <a:r>
              <a:rPr lang="es-ES" sz="14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Cotizacion</a:t>
            </a:r>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Empresarial por Contingencias Comunes: 23,60%</a:t>
            </a:r>
          </a:p>
          <a:p>
            <a:r>
              <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Reducción 100%: 5,14</a:t>
            </a:r>
          </a:p>
          <a:p>
            <a:endPar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r>
              <a:rPr lang="es-ES" sz="11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Importe máximo</a:t>
            </a:r>
            <a:r>
              <a:rPr lang="es-ES" sz="11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de estas contribuciones a las que se aplicará una reducción del 100% es el que resulte de multiplicar por trece la cuota resultante de aplicar a la base mínima diaria de cotización del grupo 8 del régimen de seguridad social por contingencias comunes, el tipo general a cargo de la empresa para la cobertura de dichas contingencias. </a:t>
            </a:r>
          </a:p>
          <a:p>
            <a:endParaRPr lang="es-E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s-ES" sz="11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r>
              <a:rPr lang="es-E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Base Mínima Diaria GT08: 42€ X 13 = 546€ X 23,6%= 128,85€</a:t>
            </a:r>
            <a:endParaRPr lang="es-ES" sz="11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endParaRPr lang="es-ES" dirty="0"/>
          </a:p>
        </p:txBody>
      </p:sp>
      <p:sp>
        <p:nvSpPr>
          <p:cNvPr id="2" name="Título 6">
            <a:extLst>
              <a:ext uri="{FF2B5EF4-FFF2-40B4-BE49-F238E27FC236}">
                <a16:creationId xmlns:a16="http://schemas.microsoft.com/office/drawing/2014/main" id="{159046FC-86EF-1CEF-A720-AAD1F4F0CDDE}"/>
              </a:ext>
            </a:extLst>
          </p:cNvPr>
          <p:cNvSpPr>
            <a:spLocks noGrp="1"/>
          </p:cNvSpPr>
          <p:nvPr>
            <p:ph type="title"/>
          </p:nvPr>
        </p:nvSpPr>
        <p:spPr>
          <a:xfrm>
            <a:off x="590308" y="1098060"/>
            <a:ext cx="8096491" cy="548078"/>
          </a:xfrm>
        </p:spPr>
        <p:txBody>
          <a:bodyPr>
            <a:normAutofit fontScale="90000"/>
          </a:bodyPr>
          <a:lstStyle/>
          <a:p>
            <a:pPr algn="l"/>
            <a:r>
              <a:rPr lang="es-ES" sz="2200" b="1" dirty="0">
                <a:solidFill>
                  <a:srgbClr val="92D050"/>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Reducciones de cuotas de las contribuciones empresariales a los planes de empleo por contingencias comunes</a:t>
            </a:r>
          </a:p>
        </p:txBody>
      </p:sp>
    </p:spTree>
    <p:extLst>
      <p:ext uri="{BB962C8B-B14F-4D97-AF65-F5344CB8AC3E}">
        <p14:creationId xmlns:p14="http://schemas.microsoft.com/office/powerpoint/2010/main" val="2465324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8" name="CuadroTexto 7"/>
          <p:cNvSpPr txBox="1"/>
          <p:nvPr/>
        </p:nvSpPr>
        <p:spPr>
          <a:xfrm>
            <a:off x="457200" y="1213522"/>
            <a:ext cx="8160300" cy="4188262"/>
          </a:xfrm>
          <a:prstGeom prst="rect">
            <a:avLst/>
          </a:prstGeom>
          <a:noFill/>
        </p:spPr>
        <p:txBody>
          <a:bodyPr wrap="square" rtlCol="0">
            <a:spAutoFit/>
          </a:bodyPr>
          <a:lstStyle/>
          <a:p>
            <a:pPr algn="just">
              <a:spcBef>
                <a:spcPts val="1200"/>
              </a:spcBef>
            </a:pPr>
            <a:endParaRPr lang="es-ES" sz="2400" b="1" dirty="0">
              <a:solidFill>
                <a:srgbClr val="78D64B"/>
              </a:solidFill>
              <a:latin typeface="Open Sans" panose="020B0606030504020204"/>
              <a:ea typeface="Open Sans" panose="020B0606030504020204" pitchFamily="34" charset="0"/>
              <a:cs typeface="Open Sans" panose="020B0606030504020204" pitchFamily="34" charset="0"/>
            </a:endParaRPr>
          </a:p>
          <a:p>
            <a:pPr algn="just">
              <a:lnSpc>
                <a:spcPct val="150000"/>
              </a:lnSpc>
              <a:spcBef>
                <a:spcPts val="1200"/>
              </a:spcBef>
            </a:pPr>
            <a:endParaRPr lang="es-ES" sz="2000" b="1" dirty="0">
              <a:solidFill>
                <a:schemeClr val="bg1">
                  <a:lumMod val="50000"/>
                </a:schemeClr>
              </a:solidFill>
              <a:latin typeface="Open Sans" panose="020B0606030504020204"/>
              <a:ea typeface="Open Sans" panose="020B0606030504020204" pitchFamily="34" charset="0"/>
              <a:cs typeface="Open Sans" panose="020B0606030504020204" pitchFamily="34" charset="0"/>
            </a:endParaRPr>
          </a:p>
          <a:p>
            <a:pPr algn="just">
              <a:lnSpc>
                <a:spcPct val="150000"/>
              </a:lnSpc>
              <a:spcBef>
                <a:spcPts val="1200"/>
              </a:spcBef>
            </a:pPr>
            <a:endParaRPr lang="es-ES" sz="2000" b="1" dirty="0">
              <a:solidFill>
                <a:schemeClr val="bg1">
                  <a:lumMod val="50000"/>
                </a:schemeClr>
              </a:solidFill>
              <a:latin typeface="Open Sans" panose="020B0606030504020204"/>
              <a:ea typeface="Open Sans" panose="020B0606030504020204" pitchFamily="34" charset="0"/>
              <a:cs typeface="Open Sans" panose="020B0606030504020204" pitchFamily="34" charset="0"/>
            </a:endParaRPr>
          </a:p>
          <a:p>
            <a:pPr algn="just">
              <a:lnSpc>
                <a:spcPct val="150000"/>
              </a:lnSpc>
              <a:spcBef>
                <a:spcPts val="1200"/>
              </a:spcBef>
            </a:pPr>
            <a:endParaRPr lang="es-ES" sz="2000" b="1" dirty="0">
              <a:solidFill>
                <a:schemeClr val="bg1">
                  <a:lumMod val="50000"/>
                </a:schemeClr>
              </a:solidFill>
              <a:latin typeface="Open Sans" panose="020B0606030504020204"/>
              <a:ea typeface="Open Sans" panose="020B0606030504020204" pitchFamily="34" charset="0"/>
              <a:cs typeface="Open Sans" panose="020B0606030504020204" pitchFamily="34" charset="0"/>
            </a:endParaRPr>
          </a:p>
          <a:p>
            <a:pPr algn="just">
              <a:lnSpc>
                <a:spcPct val="150000"/>
              </a:lnSpc>
              <a:spcBef>
                <a:spcPts val="1200"/>
              </a:spcBef>
            </a:pPr>
            <a:endParaRPr lang="es-ES" sz="2000" b="1" dirty="0">
              <a:solidFill>
                <a:schemeClr val="bg1">
                  <a:lumMod val="50000"/>
                </a:schemeClr>
              </a:solidFill>
              <a:latin typeface="Open Sans" panose="020B0606030504020204"/>
              <a:ea typeface="Open Sans" panose="020B0606030504020204" pitchFamily="34" charset="0"/>
              <a:cs typeface="Open Sans" panose="020B0606030504020204" pitchFamily="34" charset="0"/>
            </a:endParaRPr>
          </a:p>
          <a:p>
            <a:pPr algn="just">
              <a:lnSpc>
                <a:spcPct val="150000"/>
              </a:lnSpc>
              <a:spcBef>
                <a:spcPts val="1200"/>
              </a:spcBef>
            </a:pPr>
            <a:endParaRPr lang="es-ES" sz="2000" b="1" dirty="0">
              <a:solidFill>
                <a:schemeClr val="bg1">
                  <a:lumMod val="50000"/>
                </a:schemeClr>
              </a:solidFill>
              <a:latin typeface="Open Sans" panose="020B0606030504020204"/>
              <a:ea typeface="Open Sans" panose="020B0606030504020204" pitchFamily="34" charset="0"/>
              <a:cs typeface="Open Sans" panose="020B0606030504020204" pitchFamily="34" charset="0"/>
            </a:endParaRPr>
          </a:p>
          <a:p>
            <a:pPr algn="just">
              <a:lnSpc>
                <a:spcPct val="150000"/>
              </a:lnSpc>
              <a:spcBef>
                <a:spcPts val="1200"/>
              </a:spcBef>
            </a:pPr>
            <a:endParaRPr lang="es-ES" sz="2400" b="1" dirty="0">
              <a:solidFill>
                <a:srgbClr val="78D64B"/>
              </a:solidFill>
              <a:latin typeface="Open Sans" panose="020B0606030504020204"/>
              <a:ea typeface="Open Sans" panose="020B0606030504020204" pitchFamily="34" charset="0"/>
              <a:cs typeface="Open Sans" panose="020B0606030504020204" pitchFamily="34" charset="0"/>
            </a:endParaRPr>
          </a:p>
        </p:txBody>
      </p:sp>
      <p:sp>
        <p:nvSpPr>
          <p:cNvPr id="10" name="Marcador de número de diapositiva 9"/>
          <p:cNvSpPr>
            <a:spLocks noGrp="1"/>
          </p:cNvSpPr>
          <p:nvPr>
            <p:ph type="sldNum" sz="quarter" idx="12"/>
          </p:nvPr>
        </p:nvSpPr>
        <p:spPr/>
        <p:txBody>
          <a:bodyPr/>
          <a:lstStyle/>
          <a:p>
            <a:fld id="{403E1DB0-D142-6D44-86D4-ACFD77BD1919}" type="slidenum">
              <a:rPr lang="es-ES" smtClean="0"/>
              <a:pPr/>
              <a:t>16</a:t>
            </a:fld>
            <a:endParaRPr lang="es-ES"/>
          </a:p>
        </p:txBody>
      </p:sp>
      <p:sp>
        <p:nvSpPr>
          <p:cNvPr id="11" name="Rectángulo 10">
            <a:extLst>
              <a:ext uri="{FF2B5EF4-FFF2-40B4-BE49-F238E27FC236}">
                <a16:creationId xmlns:a16="http://schemas.microsoft.com/office/drawing/2014/main" id="{12B1DDC3-B39E-4849-B72F-E4ABFDAF54A1}"/>
              </a:ext>
            </a:extLst>
          </p:cNvPr>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2" name="Picture 17">
            <a:extLst>
              <a:ext uri="{FF2B5EF4-FFF2-40B4-BE49-F238E27FC236}">
                <a16:creationId xmlns:a16="http://schemas.microsoft.com/office/drawing/2014/main" id="{55163B8B-1157-47A3-976A-905F058ED009}"/>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13" name="Imagen 12" descr="Imagen que contiene objeto, reloj, señal, dibujo&#10;&#10;Descripción generada automáticamente">
            <a:hlinkClick r:id="rId4"/>
            <a:extLst>
              <a:ext uri="{FF2B5EF4-FFF2-40B4-BE49-F238E27FC236}">
                <a16:creationId xmlns:a16="http://schemas.microsoft.com/office/drawing/2014/main" id="{998CB575-8735-4BF0-B3E1-7ACBA0BB8102}"/>
              </a:ext>
            </a:extLst>
          </p:cNvPr>
          <p:cNvPicPr>
            <a:picLocks noChangeAspect="1"/>
          </p:cNvPicPr>
          <p:nvPr/>
        </p:nvPicPr>
        <p:blipFill>
          <a:blip r:embed="rId5"/>
          <a:stretch>
            <a:fillRect/>
          </a:stretch>
        </p:blipFill>
        <p:spPr>
          <a:xfrm>
            <a:off x="7107889" y="268863"/>
            <a:ext cx="1509611" cy="336031"/>
          </a:xfrm>
          <a:prstGeom prst="rect">
            <a:avLst/>
          </a:prstGeom>
        </p:spPr>
      </p:pic>
      <p:pic>
        <p:nvPicPr>
          <p:cNvPr id="3" name="Imagen 2">
            <a:extLst>
              <a:ext uri="{FF2B5EF4-FFF2-40B4-BE49-F238E27FC236}">
                <a16:creationId xmlns:a16="http://schemas.microsoft.com/office/drawing/2014/main" id="{5C35917C-2040-8FDA-45B1-956D2B817C65}"/>
              </a:ext>
            </a:extLst>
          </p:cNvPr>
          <p:cNvPicPr>
            <a:picLocks noChangeAspect="1"/>
          </p:cNvPicPr>
          <p:nvPr/>
        </p:nvPicPr>
        <p:blipFill>
          <a:blip r:embed="rId6"/>
          <a:stretch>
            <a:fillRect/>
          </a:stretch>
        </p:blipFill>
        <p:spPr>
          <a:xfrm>
            <a:off x="961534" y="1586687"/>
            <a:ext cx="7108986" cy="3627504"/>
          </a:xfrm>
          <a:prstGeom prst="rect">
            <a:avLst/>
          </a:prstGeom>
        </p:spPr>
      </p:pic>
    </p:spTree>
    <p:extLst>
      <p:ext uri="{BB962C8B-B14F-4D97-AF65-F5344CB8AC3E}">
        <p14:creationId xmlns:p14="http://schemas.microsoft.com/office/powerpoint/2010/main" val="3710878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17</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9" name="CuadroTexto 8">
            <a:extLst>
              <a:ext uri="{FF2B5EF4-FFF2-40B4-BE49-F238E27FC236}">
                <a16:creationId xmlns:a16="http://schemas.microsoft.com/office/drawing/2014/main" id="{3E0FB062-67C0-4719-88CF-DCA6C3DEDE48}"/>
              </a:ext>
            </a:extLst>
          </p:cNvPr>
          <p:cNvSpPr txBox="1"/>
          <p:nvPr/>
        </p:nvSpPr>
        <p:spPr>
          <a:xfrm>
            <a:off x="124288" y="284939"/>
            <a:ext cx="5584053" cy="461665"/>
          </a:xfrm>
          <a:prstGeom prst="rect">
            <a:avLst/>
          </a:prstGeom>
          <a:noFill/>
        </p:spPr>
        <p:txBody>
          <a:bodyPr wrap="square" rtlCol="0">
            <a:spAutoFit/>
          </a:bodyPr>
          <a:lstStyle/>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80428F96-36EA-4D50-55CB-110F0D082411}"/>
              </a:ext>
            </a:extLst>
          </p:cNvPr>
          <p:cNvSpPr txBox="1"/>
          <p:nvPr/>
        </p:nvSpPr>
        <p:spPr>
          <a:xfrm>
            <a:off x="603315" y="1582341"/>
            <a:ext cx="8083485" cy="2308324"/>
          </a:xfrm>
          <a:prstGeom prst="rect">
            <a:avLst/>
          </a:prstGeom>
          <a:noFill/>
        </p:spPr>
        <p:txBody>
          <a:bodyPr wrap="square">
            <a:spAutoFit/>
          </a:bodyPr>
          <a:lstStyle/>
          <a:p>
            <a:endParaRPr lang="es-ES" b="0" i="0" dirty="0">
              <a:solidFill>
                <a:srgbClr val="000000"/>
              </a:solidFill>
              <a:effectLst/>
              <a:latin typeface="BentonSansCond-Light"/>
            </a:endParaRPr>
          </a:p>
          <a:p>
            <a:r>
              <a:rPr lang="es-E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Comunicación a Tesorería General de la Seguridad Social de la aportación realizada a planes de pensiones de empleo ( contribución empresarial) para la reducción en los seguros sociales. </a:t>
            </a:r>
          </a:p>
          <a:p>
            <a:endParaRPr lang="es-E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s-E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Esta comunicación se debe realizar de manera periódica cada mes. </a:t>
            </a:r>
          </a:p>
          <a:p>
            <a:endParaRPr lang="es-E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s-E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s-E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s-ES" sz="1200"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a:p>
            <a:pPr algn="r"/>
            <a:endParaRPr lang="es-E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s-ES" dirty="0"/>
          </a:p>
        </p:txBody>
      </p:sp>
      <p:sp>
        <p:nvSpPr>
          <p:cNvPr id="2" name="Título 6">
            <a:extLst>
              <a:ext uri="{FF2B5EF4-FFF2-40B4-BE49-F238E27FC236}">
                <a16:creationId xmlns:a16="http://schemas.microsoft.com/office/drawing/2014/main" id="{159046FC-86EF-1CEF-A720-AAD1F4F0CDDE}"/>
              </a:ext>
            </a:extLst>
          </p:cNvPr>
          <p:cNvSpPr>
            <a:spLocks noGrp="1"/>
          </p:cNvSpPr>
          <p:nvPr>
            <p:ph type="title"/>
          </p:nvPr>
        </p:nvSpPr>
        <p:spPr>
          <a:xfrm>
            <a:off x="590308" y="1098060"/>
            <a:ext cx="8096491" cy="548078"/>
          </a:xfrm>
        </p:spPr>
        <p:txBody>
          <a:bodyPr>
            <a:normAutofit fontScale="90000"/>
          </a:bodyPr>
          <a:lstStyle/>
          <a:p>
            <a:pPr algn="l"/>
            <a:r>
              <a:rPr lang="es-ES" sz="2200" b="1" dirty="0">
                <a:solidFill>
                  <a:srgbClr val="92D050"/>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SISTEMA RED. ANOTACION PERIODOS SITUACION ADICIONALES AFILIACION ( Plan de Pensiones)</a:t>
            </a:r>
          </a:p>
        </p:txBody>
      </p:sp>
      <p:pic>
        <p:nvPicPr>
          <p:cNvPr id="13" name="Imagen 12">
            <a:extLst>
              <a:ext uri="{FF2B5EF4-FFF2-40B4-BE49-F238E27FC236}">
                <a16:creationId xmlns:a16="http://schemas.microsoft.com/office/drawing/2014/main" id="{60190DAD-2D16-6472-D28B-4C68FD6AE367}"/>
              </a:ext>
            </a:extLst>
          </p:cNvPr>
          <p:cNvPicPr>
            <a:picLocks noChangeAspect="1"/>
          </p:cNvPicPr>
          <p:nvPr/>
        </p:nvPicPr>
        <p:blipFill>
          <a:blip r:embed="rId6"/>
          <a:stretch>
            <a:fillRect/>
          </a:stretch>
        </p:blipFill>
        <p:spPr>
          <a:xfrm>
            <a:off x="871537" y="2780907"/>
            <a:ext cx="7400925" cy="3681805"/>
          </a:xfrm>
          <a:prstGeom prst="rect">
            <a:avLst/>
          </a:prstGeom>
        </p:spPr>
      </p:pic>
    </p:spTree>
    <p:extLst>
      <p:ext uri="{BB962C8B-B14F-4D97-AF65-F5344CB8AC3E}">
        <p14:creationId xmlns:p14="http://schemas.microsoft.com/office/powerpoint/2010/main" val="1827621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18</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9" name="CuadroTexto 8">
            <a:extLst>
              <a:ext uri="{FF2B5EF4-FFF2-40B4-BE49-F238E27FC236}">
                <a16:creationId xmlns:a16="http://schemas.microsoft.com/office/drawing/2014/main" id="{3E0FB062-67C0-4719-88CF-DCA6C3DEDE48}"/>
              </a:ext>
            </a:extLst>
          </p:cNvPr>
          <p:cNvSpPr txBox="1"/>
          <p:nvPr/>
        </p:nvSpPr>
        <p:spPr>
          <a:xfrm>
            <a:off x="124288" y="284939"/>
            <a:ext cx="5584053" cy="461665"/>
          </a:xfrm>
          <a:prstGeom prst="rect">
            <a:avLst/>
          </a:prstGeom>
          <a:noFill/>
        </p:spPr>
        <p:txBody>
          <a:bodyPr wrap="square" rtlCol="0">
            <a:spAutoFit/>
          </a:bodyPr>
          <a:lstStyle/>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80428F96-36EA-4D50-55CB-110F0D082411}"/>
              </a:ext>
            </a:extLst>
          </p:cNvPr>
          <p:cNvSpPr txBox="1"/>
          <p:nvPr/>
        </p:nvSpPr>
        <p:spPr>
          <a:xfrm>
            <a:off x="603315" y="1582341"/>
            <a:ext cx="8083485" cy="1384995"/>
          </a:xfrm>
          <a:prstGeom prst="rect">
            <a:avLst/>
          </a:prstGeom>
          <a:noFill/>
        </p:spPr>
        <p:txBody>
          <a:bodyPr wrap="square">
            <a:spAutoFit/>
          </a:bodyPr>
          <a:lstStyle/>
          <a:p>
            <a:endParaRPr lang="es-ES" b="0" i="0" dirty="0">
              <a:solidFill>
                <a:srgbClr val="000000"/>
              </a:solidFill>
              <a:effectLst/>
              <a:latin typeface="BentonSansCond-Light"/>
            </a:endParaRPr>
          </a:p>
          <a:p>
            <a:endParaRPr lang="es-E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s-E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s-ES" sz="1200"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a:p>
            <a:pPr algn="r"/>
            <a:endParaRPr lang="es-E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s-ES" dirty="0"/>
          </a:p>
        </p:txBody>
      </p:sp>
      <p:sp>
        <p:nvSpPr>
          <p:cNvPr id="2" name="Título 6">
            <a:extLst>
              <a:ext uri="{FF2B5EF4-FFF2-40B4-BE49-F238E27FC236}">
                <a16:creationId xmlns:a16="http://schemas.microsoft.com/office/drawing/2014/main" id="{159046FC-86EF-1CEF-A720-AAD1F4F0CDDE}"/>
              </a:ext>
            </a:extLst>
          </p:cNvPr>
          <p:cNvSpPr>
            <a:spLocks noGrp="1"/>
          </p:cNvSpPr>
          <p:nvPr>
            <p:ph type="title"/>
          </p:nvPr>
        </p:nvSpPr>
        <p:spPr>
          <a:xfrm>
            <a:off x="590308" y="1098060"/>
            <a:ext cx="8096491" cy="548078"/>
          </a:xfrm>
        </p:spPr>
        <p:txBody>
          <a:bodyPr>
            <a:normAutofit fontScale="90000"/>
          </a:bodyPr>
          <a:lstStyle/>
          <a:p>
            <a:pPr algn="l"/>
            <a:r>
              <a:rPr lang="es-ES" sz="2200" b="1" dirty="0">
                <a:solidFill>
                  <a:srgbClr val="92D050"/>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SISTEMA RED. ANOTACION PERIODOS SITUACION ADICIONALES AFILIACION ( Plan de Pensiones)</a:t>
            </a:r>
          </a:p>
        </p:txBody>
      </p:sp>
      <p:pic>
        <p:nvPicPr>
          <p:cNvPr id="8" name="Imagen 7">
            <a:extLst>
              <a:ext uri="{FF2B5EF4-FFF2-40B4-BE49-F238E27FC236}">
                <a16:creationId xmlns:a16="http://schemas.microsoft.com/office/drawing/2014/main" id="{F627C186-3B32-AD9B-A9CD-0EB87E14B657}"/>
              </a:ext>
            </a:extLst>
          </p:cNvPr>
          <p:cNvPicPr>
            <a:picLocks noChangeAspect="1"/>
          </p:cNvPicPr>
          <p:nvPr/>
        </p:nvPicPr>
        <p:blipFill>
          <a:blip r:embed="rId6"/>
          <a:stretch>
            <a:fillRect/>
          </a:stretch>
        </p:blipFill>
        <p:spPr>
          <a:xfrm>
            <a:off x="852487" y="1960775"/>
            <a:ext cx="7439025" cy="3863762"/>
          </a:xfrm>
          <a:prstGeom prst="rect">
            <a:avLst/>
          </a:prstGeom>
        </p:spPr>
      </p:pic>
    </p:spTree>
    <p:extLst>
      <p:ext uri="{BB962C8B-B14F-4D97-AF65-F5344CB8AC3E}">
        <p14:creationId xmlns:p14="http://schemas.microsoft.com/office/powerpoint/2010/main" val="2719922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19</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9" name="CuadroTexto 8">
            <a:extLst>
              <a:ext uri="{FF2B5EF4-FFF2-40B4-BE49-F238E27FC236}">
                <a16:creationId xmlns:a16="http://schemas.microsoft.com/office/drawing/2014/main" id="{3E0FB062-67C0-4719-88CF-DCA6C3DEDE48}"/>
              </a:ext>
            </a:extLst>
          </p:cNvPr>
          <p:cNvSpPr txBox="1"/>
          <p:nvPr/>
        </p:nvSpPr>
        <p:spPr>
          <a:xfrm>
            <a:off x="124288" y="284939"/>
            <a:ext cx="5584053" cy="461665"/>
          </a:xfrm>
          <a:prstGeom prst="rect">
            <a:avLst/>
          </a:prstGeom>
          <a:noFill/>
        </p:spPr>
        <p:txBody>
          <a:bodyPr wrap="square" rtlCol="0">
            <a:spAutoFit/>
          </a:bodyPr>
          <a:lstStyle/>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80428F96-36EA-4D50-55CB-110F0D082411}"/>
              </a:ext>
            </a:extLst>
          </p:cNvPr>
          <p:cNvSpPr txBox="1"/>
          <p:nvPr/>
        </p:nvSpPr>
        <p:spPr>
          <a:xfrm>
            <a:off x="603315" y="1582341"/>
            <a:ext cx="8083485" cy="1384995"/>
          </a:xfrm>
          <a:prstGeom prst="rect">
            <a:avLst/>
          </a:prstGeom>
          <a:noFill/>
        </p:spPr>
        <p:txBody>
          <a:bodyPr wrap="square">
            <a:spAutoFit/>
          </a:bodyPr>
          <a:lstStyle/>
          <a:p>
            <a:endParaRPr lang="es-ES" b="0" i="0" dirty="0">
              <a:solidFill>
                <a:srgbClr val="000000"/>
              </a:solidFill>
              <a:effectLst/>
              <a:latin typeface="BentonSansCond-Light"/>
            </a:endParaRPr>
          </a:p>
          <a:p>
            <a:endParaRPr lang="es-E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s-E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s-ES" sz="1200"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a:p>
            <a:pPr algn="r"/>
            <a:endParaRPr lang="es-E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s-ES" dirty="0"/>
          </a:p>
        </p:txBody>
      </p:sp>
      <p:sp>
        <p:nvSpPr>
          <p:cNvPr id="2" name="Título 6">
            <a:extLst>
              <a:ext uri="{FF2B5EF4-FFF2-40B4-BE49-F238E27FC236}">
                <a16:creationId xmlns:a16="http://schemas.microsoft.com/office/drawing/2014/main" id="{159046FC-86EF-1CEF-A720-AAD1F4F0CDDE}"/>
              </a:ext>
            </a:extLst>
          </p:cNvPr>
          <p:cNvSpPr>
            <a:spLocks noGrp="1"/>
          </p:cNvSpPr>
          <p:nvPr>
            <p:ph type="title"/>
          </p:nvPr>
        </p:nvSpPr>
        <p:spPr>
          <a:xfrm>
            <a:off x="590308" y="1098060"/>
            <a:ext cx="8096491" cy="548078"/>
          </a:xfrm>
        </p:spPr>
        <p:txBody>
          <a:bodyPr>
            <a:normAutofit fontScale="90000"/>
          </a:bodyPr>
          <a:lstStyle/>
          <a:p>
            <a:pPr algn="l"/>
            <a:r>
              <a:rPr lang="es-ES" sz="2200" b="1" dirty="0">
                <a:solidFill>
                  <a:srgbClr val="92D050"/>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SISTEMA RED. ANOTACION PERIODOS SITUACION ADICIONALES AFILIACION ( Plan de Pensiones)</a:t>
            </a:r>
          </a:p>
        </p:txBody>
      </p:sp>
      <p:pic>
        <p:nvPicPr>
          <p:cNvPr id="12" name="Imagen 11">
            <a:extLst>
              <a:ext uri="{FF2B5EF4-FFF2-40B4-BE49-F238E27FC236}">
                <a16:creationId xmlns:a16="http://schemas.microsoft.com/office/drawing/2014/main" id="{31D46CBA-C660-2AEC-724A-6180C8E80FF4}"/>
              </a:ext>
            </a:extLst>
          </p:cNvPr>
          <p:cNvPicPr>
            <a:picLocks noChangeAspect="1"/>
          </p:cNvPicPr>
          <p:nvPr/>
        </p:nvPicPr>
        <p:blipFill>
          <a:blip r:embed="rId6"/>
          <a:stretch>
            <a:fillRect/>
          </a:stretch>
        </p:blipFill>
        <p:spPr>
          <a:xfrm>
            <a:off x="1266825" y="2130419"/>
            <a:ext cx="6610350" cy="3284543"/>
          </a:xfrm>
          <a:prstGeom prst="rect">
            <a:avLst/>
          </a:prstGeom>
        </p:spPr>
      </p:pic>
    </p:spTree>
    <p:extLst>
      <p:ext uri="{BB962C8B-B14F-4D97-AF65-F5344CB8AC3E}">
        <p14:creationId xmlns:p14="http://schemas.microsoft.com/office/powerpoint/2010/main" val="401714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7" name="CuadroTexto 6"/>
          <p:cNvSpPr txBox="1"/>
          <p:nvPr/>
        </p:nvSpPr>
        <p:spPr>
          <a:xfrm>
            <a:off x="0" y="1622374"/>
            <a:ext cx="7900655" cy="400110"/>
          </a:xfrm>
          <a:prstGeom prst="rect">
            <a:avLst/>
          </a:prstGeom>
          <a:noFill/>
        </p:spPr>
        <p:txBody>
          <a:bodyPr wrap="square" lIns="91440" tIns="45720" rIns="91440" bIns="45720" rtlCol="0" anchor="t">
            <a:spAutoFit/>
          </a:bodyPr>
          <a:lstStyle/>
          <a:p>
            <a:pPr lvl="1"/>
            <a:r>
              <a:rPr lang="es-ES" sz="2000" b="1" dirty="0">
                <a:solidFill>
                  <a:srgbClr val="78D64B"/>
                </a:solidFill>
                <a:latin typeface="Open Sans"/>
                <a:ea typeface="Open Sans"/>
                <a:cs typeface="Open Sans"/>
              </a:rPr>
              <a:t>/ </a:t>
            </a:r>
            <a:r>
              <a:rPr lang="es-ES" sz="2000" b="1" dirty="0">
                <a:solidFill>
                  <a:schemeClr val="bg1">
                    <a:lumMod val="50000"/>
                  </a:schemeClr>
                </a:solidFill>
                <a:latin typeface="Open Sans"/>
                <a:ea typeface="Open Sans"/>
                <a:cs typeface="Open Sans"/>
              </a:rPr>
              <a:t>Introducción</a:t>
            </a:r>
            <a:endParaRPr lang="es-ES" sz="2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uadroTexto 7"/>
          <p:cNvSpPr txBox="1"/>
          <p:nvPr/>
        </p:nvSpPr>
        <p:spPr>
          <a:xfrm>
            <a:off x="257253" y="2094619"/>
            <a:ext cx="8207848" cy="3929281"/>
          </a:xfrm>
          <a:prstGeom prst="rect">
            <a:avLst/>
          </a:prstGeom>
          <a:noFill/>
        </p:spPr>
        <p:txBody>
          <a:bodyPr wrap="square" rtlCol="0">
            <a:spAutoFit/>
          </a:bodyPr>
          <a:lstStyle/>
          <a:p>
            <a:pPr lvl="0" algn="just">
              <a:spcBef>
                <a:spcPts val="400"/>
              </a:spcBef>
            </a:pPr>
            <a:endParaRPr lang="es-ES" sz="1400" dirty="0">
              <a:solidFill>
                <a:schemeClr val="bg1">
                  <a:lumMod val="50000"/>
                </a:schemeClr>
              </a:solidFill>
              <a:latin typeface="Arial" panose="020B0604020202020204" pitchFamily="34" charset="0"/>
              <a:cs typeface="Arial" panose="020B0604020202020204" pitchFamily="34" charset="0"/>
            </a:endParaRPr>
          </a:p>
          <a:p>
            <a:pPr lvl="0" algn="just">
              <a:spcBef>
                <a:spcPts val="400"/>
              </a:spcBef>
            </a:pPr>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Ley 12/2022, de 30 de junio, de regulación para el impulso de los planes de pensiones de empleo, por la que se modifica el texto refundido de la Ley de Regulación de los Planes y Fondos de Pensiones, aprobado por Real Decreto Legislativo 1/2002, de 29 de </a:t>
            </a:r>
            <a:r>
              <a:rPr lang="es-ES" sz="14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noviembre.Ley</a:t>
            </a:r>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12/2022 </a:t>
            </a:r>
            <a:endParaRPr lang="es-ES" sz="1400" dirty="0">
              <a:solidFill>
                <a:schemeClr val="bg1">
                  <a:lumMod val="50000"/>
                </a:schemeClr>
              </a:solidFill>
              <a:latin typeface="Arial" panose="020B0604020202020204" pitchFamily="34" charset="0"/>
              <a:cs typeface="Arial" panose="020B0604020202020204" pitchFamily="34" charset="0"/>
            </a:endParaRPr>
          </a:p>
          <a:p>
            <a:pPr lvl="0" algn="just">
              <a:spcBef>
                <a:spcPts val="400"/>
              </a:spcBef>
            </a:pPr>
            <a:r>
              <a:rPr lang="es-ES" sz="1400" dirty="0">
                <a:solidFill>
                  <a:schemeClr val="bg1">
                    <a:lumMod val="50000"/>
                  </a:schemeClr>
                </a:solidFill>
                <a:latin typeface="Arial" panose="020B0604020202020204" pitchFamily="34" charset="0"/>
                <a:cs typeface="Arial" panose="020B0604020202020204" pitchFamily="34" charset="0"/>
              </a:rPr>
              <a:t>	</a:t>
            </a:r>
          </a:p>
          <a:p>
            <a:pPr lvl="0" algn="just">
              <a:spcBef>
                <a:spcPts val="400"/>
              </a:spcBef>
            </a:pPr>
            <a:r>
              <a:rPr lang="es-ES" sz="1400" dirty="0">
                <a:solidFill>
                  <a:schemeClr val="bg1">
                    <a:lumMod val="50000"/>
                  </a:schemeClr>
                </a:solidFill>
                <a:latin typeface="Arial" panose="020B0604020202020204" pitchFamily="34" charset="0"/>
                <a:cs typeface="Arial" panose="020B0604020202020204" pitchFamily="34" charset="0"/>
              </a:rPr>
              <a:t>	Exposición de motivos: </a:t>
            </a:r>
          </a:p>
          <a:p>
            <a:pPr lvl="0" algn="just">
              <a:spcBef>
                <a:spcPts val="400"/>
              </a:spcBef>
            </a:pPr>
            <a:r>
              <a:rPr lang="es-ES" sz="1400" dirty="0">
                <a:solidFill>
                  <a:schemeClr val="bg1">
                    <a:lumMod val="50000"/>
                  </a:schemeClr>
                </a:solidFill>
                <a:latin typeface="Arial" panose="020B0604020202020204" pitchFamily="34" charset="0"/>
                <a:cs typeface="Arial" panose="020B0604020202020204" pitchFamily="34" charset="0"/>
              </a:rPr>
              <a:t>	</a:t>
            </a:r>
            <a:r>
              <a:rPr lang="es-ES" sz="1000" b="0"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Con el presente texto normativo, se refuerza la previsión social de carácter empresarial con la creación de los fondos de pensiones de 	empleo de promoción pública abiertos y de los planes simplificados, que se podrán adscribir a estos fondos y que cuentan con un 	sistema menos complejo de promoción que el vigente, orientado a facilitar la generalización de los mismos basado en tres ámbitos: (…)</a:t>
            </a:r>
            <a:endParaRPr lang="es-ES" sz="1000" i="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363538" lvl="0" algn="just">
              <a:spcBef>
                <a:spcPts val="1200"/>
              </a:spcBef>
              <a:spcAft>
                <a:spcPts val="1200"/>
              </a:spcAft>
              <a:buClr>
                <a:schemeClr val="tx1">
                  <a:lumMod val="50000"/>
                  <a:lumOff val="50000"/>
                </a:schemeClr>
              </a:buClr>
              <a:tabLst>
                <a:tab pos="6096000" algn="r"/>
              </a:tabLst>
            </a:pPr>
            <a:r>
              <a:rPr lang="es-ES" sz="1000"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El impulso desde la negociación colectiva sectorial mediante la promoción de planes sectoriales que sirvan para encuadrar a los convenios territoriales o de empresa y que facilitan la adscripción de las empresas y de las personas trabajadoras empleadas en ellas. La negociación colectiva se establece como clave en el proceso de expansión de la previsión social empresarial a una gran cantidad de sectores (en los que prevalece la presencia de pequeñas y medianas empresas) ya que, hasta la fecha, solo sectores menores de la actividad económica han desarrollado planes sectoriales a escala nacional</a:t>
            </a:r>
            <a:r>
              <a:rPr lang="es-ES" sz="1000" i="1" dirty="0">
                <a:solidFill>
                  <a:srgbClr val="78D64B"/>
                </a:solidFill>
                <a:latin typeface="Open Sans" panose="020B0606030504020204" pitchFamily="34" charset="0"/>
                <a:ea typeface="Open Sans" panose="020B0606030504020204" pitchFamily="34" charset="0"/>
                <a:cs typeface="Open Sans" panose="020B0606030504020204" pitchFamily="34" charset="0"/>
              </a:rPr>
              <a:t> </a:t>
            </a:r>
          </a:p>
          <a:p>
            <a:pPr marL="363538" lvl="0" algn="just">
              <a:spcBef>
                <a:spcPts val="1200"/>
              </a:spcBef>
              <a:buClr>
                <a:schemeClr val="tx1">
                  <a:lumMod val="50000"/>
                  <a:lumOff val="50000"/>
                </a:schemeClr>
              </a:buClr>
              <a:tabLst>
                <a:tab pos="6096000" algn="r"/>
              </a:tabLst>
            </a:pPr>
            <a:r>
              <a:rPr lang="es-ES" sz="1400" i="1" dirty="0">
                <a:solidFill>
                  <a:srgbClr val="78D64B"/>
                </a:solidFill>
                <a:latin typeface="Open Sans" panose="020B0606030504020204" pitchFamily="34" charset="0"/>
                <a:ea typeface="Open Sans" panose="020B0606030504020204" pitchFamily="34" charset="0"/>
                <a:cs typeface="Open Sans" panose="020B0606030504020204" pitchFamily="34" charset="0"/>
              </a:rPr>
              <a:t>	</a:t>
            </a:r>
            <a:r>
              <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rPr>
              <a:t>			</a:t>
            </a:r>
          </a:p>
          <a:p>
            <a:pPr marL="706438" lvl="0" indent="-342900" algn="just">
              <a:spcBef>
                <a:spcPts val="1200"/>
              </a:spcBef>
              <a:buClr>
                <a:schemeClr val="tx1">
                  <a:lumMod val="50000"/>
                  <a:lumOff val="50000"/>
                </a:schemeClr>
              </a:buClr>
              <a:buFont typeface="+mj-lt"/>
              <a:buAutoNum type="arabicPeriod"/>
              <a:tabLst>
                <a:tab pos="6096000" algn="r"/>
              </a:tabLst>
            </a:pPr>
            <a:endPar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2</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Tree>
    <p:extLst>
      <p:ext uri="{BB962C8B-B14F-4D97-AF65-F5344CB8AC3E}">
        <p14:creationId xmlns:p14="http://schemas.microsoft.com/office/powerpoint/2010/main" val="3823885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20</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9" name="CuadroTexto 8">
            <a:extLst>
              <a:ext uri="{FF2B5EF4-FFF2-40B4-BE49-F238E27FC236}">
                <a16:creationId xmlns:a16="http://schemas.microsoft.com/office/drawing/2014/main" id="{3E0FB062-67C0-4719-88CF-DCA6C3DEDE48}"/>
              </a:ext>
            </a:extLst>
          </p:cNvPr>
          <p:cNvSpPr txBox="1"/>
          <p:nvPr/>
        </p:nvSpPr>
        <p:spPr>
          <a:xfrm>
            <a:off x="124288" y="284939"/>
            <a:ext cx="5584053" cy="461665"/>
          </a:xfrm>
          <a:prstGeom prst="rect">
            <a:avLst/>
          </a:prstGeom>
          <a:noFill/>
        </p:spPr>
        <p:txBody>
          <a:bodyPr wrap="square" rtlCol="0">
            <a:spAutoFit/>
          </a:bodyPr>
          <a:lstStyle/>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80428F96-36EA-4D50-55CB-110F0D082411}"/>
              </a:ext>
            </a:extLst>
          </p:cNvPr>
          <p:cNvSpPr txBox="1"/>
          <p:nvPr/>
        </p:nvSpPr>
        <p:spPr>
          <a:xfrm>
            <a:off x="796732" y="1762882"/>
            <a:ext cx="8083485" cy="1938992"/>
          </a:xfrm>
          <a:prstGeom prst="rect">
            <a:avLst/>
          </a:prstGeom>
          <a:noFill/>
        </p:spPr>
        <p:txBody>
          <a:bodyPr wrap="square">
            <a:spAutoFit/>
          </a:bodyPr>
          <a:lstStyle/>
          <a:p>
            <a:endParaRPr lang="es-ES" b="0" i="0" dirty="0">
              <a:solidFill>
                <a:srgbClr val="000000"/>
              </a:solidFill>
              <a:effectLst/>
              <a:latin typeface="BentonSansCond-Light"/>
            </a:endParaRPr>
          </a:p>
          <a:p>
            <a:endParaRPr lang="es-E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s-ES" sz="1200" b="1" u="sng" dirty="0">
                <a:solidFill>
                  <a:srgbClr val="000000"/>
                </a:solidFill>
                <a:latin typeface="Open Sans" panose="020B0606030504020204" pitchFamily="34" charset="0"/>
                <a:ea typeface="Open Sans" panose="020B0606030504020204" pitchFamily="34" charset="0"/>
                <a:cs typeface="Open Sans" panose="020B0606030504020204" pitchFamily="34" charset="0"/>
              </a:rPr>
              <a:t>Planes de Pensiones de Empleo </a:t>
            </a:r>
            <a:r>
              <a:rPr lang="es-E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sujeto a la Ley 12/2022</a:t>
            </a:r>
          </a:p>
          <a:p>
            <a:endParaRPr lang="es-E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Dado que,  el importe de las contribuciones a los planes de pensiones de empleo se comunicará en el ámbito de afiliación con carácter previo a la solicitud de la liquidación de cuotas, el importe de estas contribuciones </a:t>
            </a:r>
            <a:r>
              <a:rPr lang="es-ES" sz="1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NO</a:t>
            </a:r>
            <a:r>
              <a:rPr lang="es-E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S" sz="1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deberá comunicarse en los ficheros CRA </a:t>
            </a:r>
          </a:p>
          <a:p>
            <a:pPr algn="just"/>
            <a:endParaRPr lang="es-E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s-ES" dirty="0"/>
          </a:p>
        </p:txBody>
      </p:sp>
      <p:sp>
        <p:nvSpPr>
          <p:cNvPr id="2" name="Título 6">
            <a:extLst>
              <a:ext uri="{FF2B5EF4-FFF2-40B4-BE49-F238E27FC236}">
                <a16:creationId xmlns:a16="http://schemas.microsoft.com/office/drawing/2014/main" id="{159046FC-86EF-1CEF-A720-AAD1F4F0CDDE}"/>
              </a:ext>
            </a:extLst>
          </p:cNvPr>
          <p:cNvSpPr>
            <a:spLocks noGrp="1"/>
          </p:cNvSpPr>
          <p:nvPr>
            <p:ph type="title"/>
          </p:nvPr>
        </p:nvSpPr>
        <p:spPr>
          <a:xfrm>
            <a:off x="590308" y="1098060"/>
            <a:ext cx="8096491" cy="548078"/>
          </a:xfrm>
        </p:spPr>
        <p:txBody>
          <a:bodyPr>
            <a:normAutofit fontScale="90000"/>
          </a:bodyPr>
          <a:lstStyle/>
          <a:p>
            <a:pPr algn="l"/>
            <a:r>
              <a:rPr lang="es-ES" sz="2200" b="1" dirty="0">
                <a:solidFill>
                  <a:srgbClr val="92D050"/>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SISTEMA RED. CONCEPTOS RETRIBUTIBOS ABONADOS. CRA </a:t>
            </a:r>
          </a:p>
        </p:txBody>
      </p:sp>
    </p:spTree>
    <p:extLst>
      <p:ext uri="{BB962C8B-B14F-4D97-AF65-F5344CB8AC3E}">
        <p14:creationId xmlns:p14="http://schemas.microsoft.com/office/powerpoint/2010/main" val="1465297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21</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9" name="CuadroTexto 8">
            <a:extLst>
              <a:ext uri="{FF2B5EF4-FFF2-40B4-BE49-F238E27FC236}">
                <a16:creationId xmlns:a16="http://schemas.microsoft.com/office/drawing/2014/main" id="{3E0FB062-67C0-4719-88CF-DCA6C3DEDE48}"/>
              </a:ext>
            </a:extLst>
          </p:cNvPr>
          <p:cNvSpPr txBox="1"/>
          <p:nvPr/>
        </p:nvSpPr>
        <p:spPr>
          <a:xfrm>
            <a:off x="124288" y="284939"/>
            <a:ext cx="5584053" cy="461665"/>
          </a:xfrm>
          <a:prstGeom prst="rect">
            <a:avLst/>
          </a:prstGeom>
          <a:noFill/>
        </p:spPr>
        <p:txBody>
          <a:bodyPr wrap="square" rtlCol="0">
            <a:spAutoFit/>
          </a:bodyPr>
          <a:lstStyle/>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80428F96-36EA-4D50-55CB-110F0D082411}"/>
              </a:ext>
            </a:extLst>
          </p:cNvPr>
          <p:cNvSpPr txBox="1"/>
          <p:nvPr/>
        </p:nvSpPr>
        <p:spPr>
          <a:xfrm>
            <a:off x="796732" y="1762882"/>
            <a:ext cx="8083485" cy="830997"/>
          </a:xfrm>
          <a:prstGeom prst="rect">
            <a:avLst/>
          </a:prstGeom>
          <a:noFill/>
        </p:spPr>
        <p:txBody>
          <a:bodyPr wrap="square">
            <a:spAutoFit/>
          </a:bodyPr>
          <a:lstStyle/>
          <a:p>
            <a:endParaRPr lang="es-ES" b="0" i="0" dirty="0">
              <a:solidFill>
                <a:srgbClr val="000000"/>
              </a:solidFill>
              <a:effectLst/>
              <a:latin typeface="BentonSansCond-Light"/>
            </a:endParaRPr>
          </a:p>
          <a:p>
            <a:endParaRPr lang="es-E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s-ES" dirty="0"/>
          </a:p>
        </p:txBody>
      </p:sp>
      <p:sp>
        <p:nvSpPr>
          <p:cNvPr id="2" name="Título 6">
            <a:extLst>
              <a:ext uri="{FF2B5EF4-FFF2-40B4-BE49-F238E27FC236}">
                <a16:creationId xmlns:a16="http://schemas.microsoft.com/office/drawing/2014/main" id="{159046FC-86EF-1CEF-A720-AAD1F4F0CDDE}"/>
              </a:ext>
            </a:extLst>
          </p:cNvPr>
          <p:cNvSpPr>
            <a:spLocks noGrp="1"/>
          </p:cNvSpPr>
          <p:nvPr>
            <p:ph type="title"/>
          </p:nvPr>
        </p:nvSpPr>
        <p:spPr>
          <a:xfrm>
            <a:off x="590308" y="1098060"/>
            <a:ext cx="8096491" cy="548078"/>
          </a:xfrm>
        </p:spPr>
        <p:txBody>
          <a:bodyPr>
            <a:normAutofit/>
          </a:bodyPr>
          <a:lstStyle/>
          <a:p>
            <a:pPr algn="l"/>
            <a:r>
              <a:rPr lang="es-ES" sz="2200" b="1" dirty="0">
                <a:solidFill>
                  <a:srgbClr val="92D050"/>
                </a:solidFill>
              </a:rPr>
              <a:t>/ EJEMPLO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PROCEDIMIENTO DE LIQUIDACION DE CUOTAS</a:t>
            </a:r>
          </a:p>
        </p:txBody>
      </p:sp>
      <p:graphicFrame>
        <p:nvGraphicFramePr>
          <p:cNvPr id="5" name="Diagrama 4">
            <a:extLst>
              <a:ext uri="{FF2B5EF4-FFF2-40B4-BE49-F238E27FC236}">
                <a16:creationId xmlns:a16="http://schemas.microsoft.com/office/drawing/2014/main" id="{12A9A3BF-D319-CD0E-A425-5A60DACEBAF8}"/>
              </a:ext>
            </a:extLst>
          </p:cNvPr>
          <p:cNvGraphicFramePr/>
          <p:nvPr>
            <p:extLst>
              <p:ext uri="{D42A27DB-BD31-4B8C-83A1-F6EECF244321}">
                <p14:modId xmlns:p14="http://schemas.microsoft.com/office/powerpoint/2010/main" val="2856582363"/>
              </p:ext>
            </p:extLst>
          </p:nvPr>
        </p:nvGraphicFramePr>
        <p:xfrm>
          <a:off x="1524000" y="1998481"/>
          <a:ext cx="6096000" cy="409459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58784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22</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9" name="CuadroTexto 8">
            <a:extLst>
              <a:ext uri="{FF2B5EF4-FFF2-40B4-BE49-F238E27FC236}">
                <a16:creationId xmlns:a16="http://schemas.microsoft.com/office/drawing/2014/main" id="{3E0FB062-67C0-4719-88CF-DCA6C3DEDE48}"/>
              </a:ext>
            </a:extLst>
          </p:cNvPr>
          <p:cNvSpPr txBox="1"/>
          <p:nvPr/>
        </p:nvSpPr>
        <p:spPr>
          <a:xfrm>
            <a:off x="124288" y="284939"/>
            <a:ext cx="5584053" cy="461665"/>
          </a:xfrm>
          <a:prstGeom prst="rect">
            <a:avLst/>
          </a:prstGeom>
          <a:noFill/>
        </p:spPr>
        <p:txBody>
          <a:bodyPr wrap="square" rtlCol="0">
            <a:spAutoFit/>
          </a:bodyPr>
          <a:lstStyle/>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80428F96-36EA-4D50-55CB-110F0D082411}"/>
              </a:ext>
            </a:extLst>
          </p:cNvPr>
          <p:cNvSpPr txBox="1"/>
          <p:nvPr/>
        </p:nvSpPr>
        <p:spPr>
          <a:xfrm>
            <a:off x="612742" y="1582341"/>
            <a:ext cx="8083485" cy="4093428"/>
          </a:xfrm>
          <a:prstGeom prst="rect">
            <a:avLst/>
          </a:prstGeom>
          <a:noFill/>
        </p:spPr>
        <p:txBody>
          <a:bodyPr wrap="square">
            <a:spAutoFit/>
          </a:bodyPr>
          <a:lstStyle/>
          <a:p>
            <a:endParaRPr lang="es-ES" b="0" i="0" dirty="0">
              <a:solidFill>
                <a:srgbClr val="000000"/>
              </a:solidFill>
              <a:effectLst/>
              <a:latin typeface="BentonSansCond-Light"/>
            </a:endParaRPr>
          </a:p>
          <a:p>
            <a:r>
              <a:rPr lang="es-ES" sz="1400" b="1" i="0" dirty="0">
                <a:solidFill>
                  <a:srgbClr val="78D64B"/>
                </a:solidFill>
                <a:effectLst/>
                <a:latin typeface="Open Sans" panose="020B0606030504020204" pitchFamily="34" charset="0"/>
                <a:ea typeface="Open Sans" panose="020B0606030504020204" pitchFamily="34" charset="0"/>
                <a:cs typeface="Open Sans" panose="020B0606030504020204" pitchFamily="34" charset="0"/>
              </a:rPr>
              <a:t>Art. 52. VII. CGSC Contribuciones empresariales al plan de pensiones de empleo simplificado del sector de la construcción. </a:t>
            </a:r>
            <a:endParaRPr lang="es-ES"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endParaRPr lang="es-ES"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1. Los importes de las contribuciones empresariales al plan de pensiones, a las que se refiere el artículo 56, apartado 2, del presente Convenio, deberán establecerse en los convenios provinciales o, en su caso, autonómicos, para cada uno de los niveles profesionales:</a:t>
            </a:r>
          </a:p>
          <a:p>
            <a:endPar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a) Los importes de los años 2022 y 2023, </a:t>
            </a:r>
            <a:r>
              <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dentro de los tres meses siguientes a la entrada en vigor del plan de pensiones.</a:t>
            </a:r>
          </a:p>
          <a:p>
            <a:endPar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b) Los importes del año 2024, </a:t>
            </a:r>
            <a:r>
              <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dentro del primer trimestre de dicho año</a:t>
            </a:r>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p>
          <a:p>
            <a:endPar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c) Los importes, en su caso, de los años 2025 y siguientes, en cada uno de los años, dentro de los tres meses siguientes a que se fijen las contribuciones empresariales al plan de pensiones por el presente Convenio. </a:t>
            </a:r>
          </a:p>
          <a:p>
            <a:endParaRPr lang="es-ES" sz="1400" dirty="0"/>
          </a:p>
          <a:p>
            <a:endParaRPr lang="es-ES" dirty="0"/>
          </a:p>
        </p:txBody>
      </p:sp>
      <p:sp>
        <p:nvSpPr>
          <p:cNvPr id="2" name="Título 6">
            <a:extLst>
              <a:ext uri="{FF2B5EF4-FFF2-40B4-BE49-F238E27FC236}">
                <a16:creationId xmlns:a16="http://schemas.microsoft.com/office/drawing/2014/main" id="{159046FC-86EF-1CEF-A720-AAD1F4F0CDDE}"/>
              </a:ext>
            </a:extLst>
          </p:cNvPr>
          <p:cNvSpPr>
            <a:spLocks noGrp="1"/>
          </p:cNvSpPr>
          <p:nvPr>
            <p:ph type="title"/>
          </p:nvPr>
        </p:nvSpPr>
        <p:spPr>
          <a:xfrm>
            <a:off x="590308" y="1098060"/>
            <a:ext cx="8096491" cy="548078"/>
          </a:xfrm>
        </p:spPr>
        <p:txBody>
          <a:bodyPr>
            <a:normAutofit fontScale="90000"/>
          </a:bodyPr>
          <a:lstStyle/>
          <a:p>
            <a:pPr algn="just"/>
            <a:r>
              <a:rPr lang="es-ES" sz="2200" b="1" dirty="0">
                <a:solidFill>
                  <a:srgbClr val="92D050"/>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Situaciones a tener en cuenta. Contribuciones empresariales al plan de pensiones de empleo simplificado del sector de la construcción.</a:t>
            </a:r>
          </a:p>
        </p:txBody>
      </p:sp>
    </p:spTree>
    <p:extLst>
      <p:ext uri="{BB962C8B-B14F-4D97-AF65-F5344CB8AC3E}">
        <p14:creationId xmlns:p14="http://schemas.microsoft.com/office/powerpoint/2010/main" val="1687046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23</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9" name="CuadroTexto 8">
            <a:extLst>
              <a:ext uri="{FF2B5EF4-FFF2-40B4-BE49-F238E27FC236}">
                <a16:creationId xmlns:a16="http://schemas.microsoft.com/office/drawing/2014/main" id="{3E0FB062-67C0-4719-88CF-DCA6C3DEDE48}"/>
              </a:ext>
            </a:extLst>
          </p:cNvPr>
          <p:cNvSpPr txBox="1"/>
          <p:nvPr/>
        </p:nvSpPr>
        <p:spPr>
          <a:xfrm>
            <a:off x="124288" y="284939"/>
            <a:ext cx="5584053" cy="461665"/>
          </a:xfrm>
          <a:prstGeom prst="rect">
            <a:avLst/>
          </a:prstGeom>
          <a:noFill/>
        </p:spPr>
        <p:txBody>
          <a:bodyPr wrap="square" rtlCol="0">
            <a:spAutoFit/>
          </a:bodyPr>
          <a:lstStyle/>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80428F96-36EA-4D50-55CB-110F0D082411}"/>
              </a:ext>
            </a:extLst>
          </p:cNvPr>
          <p:cNvSpPr txBox="1"/>
          <p:nvPr/>
        </p:nvSpPr>
        <p:spPr>
          <a:xfrm>
            <a:off x="612742" y="1582341"/>
            <a:ext cx="8083485" cy="3877985"/>
          </a:xfrm>
          <a:prstGeom prst="rect">
            <a:avLst/>
          </a:prstGeom>
          <a:noFill/>
        </p:spPr>
        <p:txBody>
          <a:bodyPr wrap="square">
            <a:spAutoFit/>
          </a:bodyPr>
          <a:lstStyle/>
          <a:p>
            <a:endParaRPr lang="es-ES" b="0" i="0" dirty="0">
              <a:solidFill>
                <a:srgbClr val="000000"/>
              </a:solidFill>
              <a:effectLst/>
              <a:latin typeface="BentonSansCond-Light"/>
            </a:endParaRPr>
          </a:p>
          <a:p>
            <a:r>
              <a:rPr lang="es-ES" sz="1400" b="1" i="0" dirty="0">
                <a:solidFill>
                  <a:srgbClr val="78D64B"/>
                </a:solidFill>
                <a:effectLst/>
                <a:latin typeface="Open Sans" panose="020B0606030504020204" pitchFamily="34" charset="0"/>
                <a:ea typeface="Open Sans" panose="020B0606030504020204" pitchFamily="34" charset="0"/>
                <a:cs typeface="Open Sans" panose="020B0606030504020204" pitchFamily="34" charset="0"/>
              </a:rPr>
              <a:t>Art. 52. VII. CGSC Contribuciones empresariales al plan de pensiones de empleo simplificado del sector de la construcción. </a:t>
            </a:r>
            <a:endParaRPr lang="es-ES"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endParaRPr lang="es-ES"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endParaRPr lang="es-ES" sz="1400" dirty="0">
              <a:solidFill>
                <a:schemeClr val="bg1">
                  <a:lumMod val="50000"/>
                </a:schemeClr>
              </a:solidFill>
            </a:endParaRPr>
          </a:p>
          <a:p>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2. Si los convenios provinciales o, en su caso, autonómicos no estableciesen los importes en los plazos establecidos en el apartado anterior, la Comisión Paritaria del presente Convenio general podrá, en función de lo dispuesto en su artículo 112.1.h), establecerlos para los respectivos ámbitos provinciales o, en su caso, autonómicos. </a:t>
            </a:r>
          </a:p>
          <a:p>
            <a:endPar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3. La contribución empresarial </a:t>
            </a:r>
            <a:r>
              <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al plan de pensiones se hará constar en el recibo de salarios como percepción en especie, mientras tenga dicha consideración, debiendo figurar como un concepto diferenciado y claramente identificable.</a:t>
            </a:r>
          </a:p>
          <a:p>
            <a:endPar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4. Lo dispuesto en el apartado anterior no será de aplicación cuando la empresa no tuviese obligación de efectuar contribuciones al plan de pensiones.</a:t>
            </a:r>
            <a:endPar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endParaRPr lang="es-ES" dirty="0"/>
          </a:p>
        </p:txBody>
      </p:sp>
      <p:sp>
        <p:nvSpPr>
          <p:cNvPr id="2" name="Título 6">
            <a:extLst>
              <a:ext uri="{FF2B5EF4-FFF2-40B4-BE49-F238E27FC236}">
                <a16:creationId xmlns:a16="http://schemas.microsoft.com/office/drawing/2014/main" id="{159046FC-86EF-1CEF-A720-AAD1F4F0CDDE}"/>
              </a:ext>
            </a:extLst>
          </p:cNvPr>
          <p:cNvSpPr>
            <a:spLocks noGrp="1"/>
          </p:cNvSpPr>
          <p:nvPr>
            <p:ph type="title"/>
          </p:nvPr>
        </p:nvSpPr>
        <p:spPr>
          <a:xfrm>
            <a:off x="590308" y="1098060"/>
            <a:ext cx="8096491" cy="548078"/>
          </a:xfrm>
        </p:spPr>
        <p:txBody>
          <a:bodyPr>
            <a:normAutofit/>
          </a:bodyPr>
          <a:lstStyle/>
          <a:p>
            <a:pPr algn="l"/>
            <a:r>
              <a:rPr lang="es-ES" sz="2200" b="1" dirty="0">
                <a:solidFill>
                  <a:srgbClr val="92D050"/>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Situaciones a tener en cuenta. </a:t>
            </a:r>
          </a:p>
        </p:txBody>
      </p:sp>
    </p:spTree>
    <p:extLst>
      <p:ext uri="{BB962C8B-B14F-4D97-AF65-F5344CB8AC3E}">
        <p14:creationId xmlns:p14="http://schemas.microsoft.com/office/powerpoint/2010/main" val="964783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24</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9" name="CuadroTexto 8">
            <a:extLst>
              <a:ext uri="{FF2B5EF4-FFF2-40B4-BE49-F238E27FC236}">
                <a16:creationId xmlns:a16="http://schemas.microsoft.com/office/drawing/2014/main" id="{3E0FB062-67C0-4719-88CF-DCA6C3DEDE48}"/>
              </a:ext>
            </a:extLst>
          </p:cNvPr>
          <p:cNvSpPr txBox="1"/>
          <p:nvPr/>
        </p:nvSpPr>
        <p:spPr>
          <a:xfrm>
            <a:off x="124288" y="284939"/>
            <a:ext cx="5584053" cy="461665"/>
          </a:xfrm>
          <a:prstGeom prst="rect">
            <a:avLst/>
          </a:prstGeom>
          <a:noFill/>
        </p:spPr>
        <p:txBody>
          <a:bodyPr wrap="square" rtlCol="0">
            <a:spAutoFit/>
          </a:bodyPr>
          <a:lstStyle/>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80428F96-36EA-4D50-55CB-110F0D082411}"/>
              </a:ext>
            </a:extLst>
          </p:cNvPr>
          <p:cNvSpPr txBox="1"/>
          <p:nvPr/>
        </p:nvSpPr>
        <p:spPr>
          <a:xfrm>
            <a:off x="612742" y="1582341"/>
            <a:ext cx="8083485" cy="5386090"/>
          </a:xfrm>
          <a:prstGeom prst="rect">
            <a:avLst/>
          </a:prstGeom>
          <a:noFill/>
        </p:spPr>
        <p:txBody>
          <a:bodyPr wrap="square">
            <a:spAutoFit/>
          </a:bodyPr>
          <a:lstStyle/>
          <a:p>
            <a:endParaRPr lang="es-ES" b="0" i="0" dirty="0">
              <a:solidFill>
                <a:srgbClr val="000000"/>
              </a:solidFill>
              <a:effectLst/>
              <a:latin typeface="BentonSansCond-Light"/>
            </a:endParaRPr>
          </a:p>
          <a:p>
            <a:r>
              <a:rPr lang="es-ES" sz="1400" b="1" i="0" dirty="0">
                <a:solidFill>
                  <a:srgbClr val="78D64B"/>
                </a:solidFill>
                <a:effectLst/>
                <a:latin typeface="Open Sans" panose="020B0606030504020204" pitchFamily="34" charset="0"/>
                <a:ea typeface="Open Sans" panose="020B0606030504020204" pitchFamily="34" charset="0"/>
                <a:cs typeface="Open Sans" panose="020B0606030504020204" pitchFamily="34" charset="0"/>
              </a:rPr>
              <a:t>/ VII Convenio Colectivo General del Sector de la Construcción. Libro III Plan de </a:t>
            </a:r>
            <a:r>
              <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rPr>
              <a:t>Pensiones de Empleo Simplificado del Sector de la Construcción. </a:t>
            </a:r>
            <a:r>
              <a:rPr lang="es-ES" sz="1400" b="1" i="0" dirty="0">
                <a:solidFill>
                  <a:srgbClr val="78D64B"/>
                </a:solidFill>
                <a:effectLst/>
                <a:latin typeface="Open Sans" panose="020B0606030504020204" pitchFamily="34" charset="0"/>
                <a:ea typeface="Open Sans" panose="020B0606030504020204" pitchFamily="34" charset="0"/>
                <a:cs typeface="Open Sans" panose="020B0606030504020204" pitchFamily="34" charset="0"/>
              </a:rPr>
              <a:t>Excepción. Art. 28.3.a) </a:t>
            </a:r>
          </a:p>
          <a:p>
            <a:pPr algn="just"/>
            <a:endPar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No existirá obligación </a:t>
            </a:r>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-&gt; Cuando la </a:t>
            </a:r>
            <a:r>
              <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retribución bruta fija anual </a:t>
            </a:r>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de la persona trabajadora </a:t>
            </a:r>
            <a:r>
              <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fuese superior</a:t>
            </a:r>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 la fecha de entrada en vigor del Plan de Pensiones</a:t>
            </a:r>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 la remuneración bruta anual establecida en las tablas de convenio colectivo provincial, incluido el importe de las contribuciones indicadas en el apartado 1, que le fuese de aplicación.</a:t>
            </a:r>
          </a:p>
          <a:p>
            <a:pPr algn="just"/>
            <a:endPar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El empleado puede solicitar de forma voluntaria que la entidad promotora detraiga de su retribución fija anual hasta el importe que se fije en el convenio colectivo. </a:t>
            </a:r>
          </a:p>
          <a:p>
            <a:endPar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endParaRPr>
          </a:p>
          <a:p>
            <a:r>
              <a:rPr lang="es-ES" sz="1400" b="1" i="0" dirty="0">
                <a:solidFill>
                  <a:srgbClr val="78D64B"/>
                </a:solidFill>
                <a:effectLst/>
                <a:latin typeface="Open Sans" panose="020B0606030504020204" pitchFamily="34" charset="0"/>
                <a:ea typeface="Open Sans" panose="020B0606030504020204" pitchFamily="34" charset="0"/>
                <a:cs typeface="Open Sans" panose="020B0606030504020204" pitchFamily="34" charset="0"/>
              </a:rPr>
              <a:t>/ Fecha Vigencia del Plan de Pensiones. TODAS las personas contratadas aplican</a:t>
            </a:r>
            <a:r>
              <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rPr>
              <a:t> el Plan de Pensiones de Empleo. </a:t>
            </a:r>
            <a:endParaRPr lang="es-ES" sz="1400" b="1" i="0" dirty="0">
              <a:solidFill>
                <a:srgbClr val="78D64B"/>
              </a:solidFill>
              <a:effectLst/>
              <a:latin typeface="Open Sans" panose="020B0606030504020204" pitchFamily="34" charset="0"/>
              <a:ea typeface="Open Sans" panose="020B0606030504020204" pitchFamily="34" charset="0"/>
              <a:cs typeface="Open Sans" panose="020B0606030504020204" pitchFamily="34" charset="0"/>
            </a:endParaRPr>
          </a:p>
          <a:p>
            <a:endParaRPr lang="es-ES"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A partir de la fecha de entrada en vigor, </a:t>
            </a:r>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 deberán realizar contribuciones por TODAS las personas </a:t>
            </a:r>
            <a:r>
              <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trabajadoras que se incorporen a la empresa desde su fecha de ingreso </a:t>
            </a:r>
            <a:r>
              <a:rPr lang="es-E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en la misma con independencia de que los salario estén por encima de tablas. </a:t>
            </a:r>
          </a:p>
          <a:p>
            <a:endParaRPr lang="es-ES"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endParaRPr lang="es-ES"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endParaRPr lang="es-ES" sz="1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s-ES"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endParaRPr lang="es-ES"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endParaRPr lang="es-ES" dirty="0"/>
          </a:p>
        </p:txBody>
      </p:sp>
      <p:sp>
        <p:nvSpPr>
          <p:cNvPr id="2" name="Título 6">
            <a:extLst>
              <a:ext uri="{FF2B5EF4-FFF2-40B4-BE49-F238E27FC236}">
                <a16:creationId xmlns:a16="http://schemas.microsoft.com/office/drawing/2014/main" id="{159046FC-86EF-1CEF-A720-AAD1F4F0CDDE}"/>
              </a:ext>
            </a:extLst>
          </p:cNvPr>
          <p:cNvSpPr>
            <a:spLocks noGrp="1"/>
          </p:cNvSpPr>
          <p:nvPr>
            <p:ph type="title"/>
          </p:nvPr>
        </p:nvSpPr>
        <p:spPr>
          <a:xfrm>
            <a:off x="590308" y="1098060"/>
            <a:ext cx="8096491" cy="548078"/>
          </a:xfrm>
        </p:spPr>
        <p:txBody>
          <a:bodyPr>
            <a:normAutofit fontScale="90000"/>
          </a:bodyPr>
          <a:lstStyle/>
          <a:p>
            <a:pPr algn="l"/>
            <a:r>
              <a:rPr lang="es-ES" sz="2200" b="1" dirty="0">
                <a:solidFill>
                  <a:srgbClr val="92D050"/>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Situaciones a tener en cuenta. Entrada en Vigor del Plan Pensiones . Personas afectas a realizar contribuciones al Plan Pensiones.</a:t>
            </a:r>
          </a:p>
        </p:txBody>
      </p:sp>
    </p:spTree>
    <p:extLst>
      <p:ext uri="{BB962C8B-B14F-4D97-AF65-F5344CB8AC3E}">
        <p14:creationId xmlns:p14="http://schemas.microsoft.com/office/powerpoint/2010/main" val="995250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25</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9" name="CuadroTexto 8">
            <a:extLst>
              <a:ext uri="{FF2B5EF4-FFF2-40B4-BE49-F238E27FC236}">
                <a16:creationId xmlns:a16="http://schemas.microsoft.com/office/drawing/2014/main" id="{3E0FB062-67C0-4719-88CF-DCA6C3DEDE48}"/>
              </a:ext>
            </a:extLst>
          </p:cNvPr>
          <p:cNvSpPr txBox="1"/>
          <p:nvPr/>
        </p:nvSpPr>
        <p:spPr>
          <a:xfrm>
            <a:off x="124288" y="284939"/>
            <a:ext cx="5584053" cy="461665"/>
          </a:xfrm>
          <a:prstGeom prst="rect">
            <a:avLst/>
          </a:prstGeom>
          <a:noFill/>
        </p:spPr>
        <p:txBody>
          <a:bodyPr wrap="square" rtlCol="0">
            <a:spAutoFit/>
          </a:bodyPr>
          <a:lstStyle/>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80428F96-36EA-4D50-55CB-110F0D082411}"/>
              </a:ext>
            </a:extLst>
          </p:cNvPr>
          <p:cNvSpPr txBox="1"/>
          <p:nvPr/>
        </p:nvSpPr>
        <p:spPr>
          <a:xfrm>
            <a:off x="612742" y="1582341"/>
            <a:ext cx="8083485" cy="4524315"/>
          </a:xfrm>
          <a:prstGeom prst="rect">
            <a:avLst/>
          </a:prstGeom>
          <a:noFill/>
        </p:spPr>
        <p:txBody>
          <a:bodyPr wrap="square">
            <a:spAutoFit/>
          </a:bodyPr>
          <a:lstStyle/>
          <a:p>
            <a:endParaRPr lang="es-ES" b="0" i="0" dirty="0">
              <a:solidFill>
                <a:srgbClr val="000000"/>
              </a:solidFill>
              <a:effectLst/>
              <a:latin typeface="BentonSansCond-Light"/>
            </a:endParaRPr>
          </a:p>
          <a:p>
            <a:r>
              <a:rPr lang="es-ES" sz="1400" b="1" i="0" dirty="0">
                <a:solidFill>
                  <a:srgbClr val="78D64B"/>
                </a:solidFill>
                <a:effectLst/>
                <a:latin typeface="Open Sans" panose="020B0606030504020204" pitchFamily="34" charset="0"/>
                <a:ea typeface="Open Sans" panose="020B0606030504020204" pitchFamily="34" charset="0"/>
                <a:cs typeface="Open Sans" panose="020B0606030504020204" pitchFamily="34" charset="0"/>
              </a:rPr>
              <a:t>/ VII Convenio Colectivo General del Sector de la Construcción. Libro III Plan de </a:t>
            </a:r>
            <a:r>
              <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rPr>
              <a:t>Pensiones de Empleo Simplificado del Sector de la Construcción. </a:t>
            </a:r>
          </a:p>
          <a:p>
            <a:endPar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endParaRPr>
          </a:p>
          <a:p>
            <a:r>
              <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rPr>
              <a:t>Art.17.2. Partícipes en Suspenso</a:t>
            </a:r>
          </a:p>
          <a:p>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1400" dirty="0"/>
              <a:t>2. </a:t>
            </a:r>
            <a:r>
              <a:rPr lang="es-ES" sz="1400" dirty="0">
                <a:solidFill>
                  <a:schemeClr val="bg1">
                    <a:lumMod val="50000"/>
                  </a:schemeClr>
                </a:solidFill>
              </a:rPr>
              <a:t>La Entidad Promotora </a:t>
            </a:r>
            <a:r>
              <a:rPr lang="es-ES" sz="1400" b="1" dirty="0">
                <a:solidFill>
                  <a:schemeClr val="bg1">
                    <a:lumMod val="50000"/>
                  </a:schemeClr>
                </a:solidFill>
              </a:rPr>
              <a:t>dejará de efectuar sus contribuciones en los siguientes casos</a:t>
            </a:r>
            <a:r>
              <a:rPr lang="es-ES" sz="1400" dirty="0">
                <a:solidFill>
                  <a:schemeClr val="bg1">
                    <a:lumMod val="50000"/>
                  </a:schemeClr>
                </a:solidFill>
              </a:rPr>
              <a:t>: </a:t>
            </a:r>
          </a:p>
          <a:p>
            <a:pPr algn="just"/>
            <a:endParaRPr lang="es-ES" sz="1400" dirty="0">
              <a:solidFill>
                <a:schemeClr val="bg1">
                  <a:lumMod val="50000"/>
                </a:schemeClr>
              </a:solidFill>
            </a:endParaRPr>
          </a:p>
          <a:p>
            <a:pPr algn="just"/>
            <a:r>
              <a:rPr lang="es-ES" sz="1400" dirty="0">
                <a:solidFill>
                  <a:schemeClr val="bg1">
                    <a:lumMod val="50000"/>
                  </a:schemeClr>
                </a:solidFill>
              </a:rPr>
              <a:t>	a) Por </a:t>
            </a:r>
            <a:r>
              <a:rPr lang="es-ES" sz="1400" b="1" dirty="0">
                <a:solidFill>
                  <a:schemeClr val="bg1">
                    <a:lumMod val="50000"/>
                  </a:schemeClr>
                </a:solidFill>
              </a:rPr>
              <a:t>extinción de la relación laboral </a:t>
            </a:r>
            <a:r>
              <a:rPr lang="es-ES" sz="1400" dirty="0">
                <a:solidFill>
                  <a:schemeClr val="bg1">
                    <a:lumMod val="50000"/>
                  </a:schemeClr>
                </a:solidFill>
              </a:rPr>
              <a:t>del Partícipe con su Entidad Promotora</a:t>
            </a:r>
          </a:p>
          <a:p>
            <a:pPr algn="just"/>
            <a:endParaRPr lang="es-ES" sz="1400" dirty="0">
              <a:solidFill>
                <a:schemeClr val="bg1">
                  <a:lumMod val="50000"/>
                </a:schemeClr>
              </a:solidFill>
            </a:endParaRPr>
          </a:p>
          <a:p>
            <a:pPr algn="just"/>
            <a:r>
              <a:rPr lang="es-ES" sz="1400" dirty="0">
                <a:solidFill>
                  <a:schemeClr val="bg1">
                    <a:lumMod val="50000"/>
                  </a:schemeClr>
                </a:solidFill>
              </a:rPr>
              <a:t>	 b) Cuando el Partícipe se encuentre en </a:t>
            </a:r>
            <a:r>
              <a:rPr lang="es-ES" sz="1400" b="1" dirty="0">
                <a:solidFill>
                  <a:schemeClr val="bg1">
                    <a:lumMod val="50000"/>
                  </a:schemeClr>
                </a:solidFill>
              </a:rPr>
              <a:t>situación de excedencia o tenga suspendida temporalmente 	su relación laboral con la Entidad Promotora por alguna de las causas legalmente previstas</a:t>
            </a:r>
            <a:r>
              <a:rPr lang="es-ES" sz="1400" dirty="0">
                <a:solidFill>
                  <a:schemeClr val="bg1">
                    <a:lumMod val="50000"/>
                  </a:schemeClr>
                </a:solidFill>
              </a:rPr>
              <a:t>, 			excepto en los supuestos previstos en el apartado 3 siguiente. </a:t>
            </a:r>
          </a:p>
          <a:p>
            <a:pPr algn="just"/>
            <a:endParaRPr lang="es-ES" sz="1400" dirty="0">
              <a:solidFill>
                <a:schemeClr val="bg1">
                  <a:lumMod val="50000"/>
                </a:schemeClr>
              </a:solidFill>
            </a:endParaRPr>
          </a:p>
          <a:p>
            <a:pPr algn="just"/>
            <a:r>
              <a:rPr lang="es-ES" sz="1400" dirty="0">
                <a:solidFill>
                  <a:schemeClr val="bg1">
                    <a:lumMod val="50000"/>
                  </a:schemeClr>
                </a:solidFill>
              </a:rPr>
              <a:t>	c) Cuando el </a:t>
            </a:r>
            <a:r>
              <a:rPr lang="es-ES" sz="1400" b="1" dirty="0">
                <a:solidFill>
                  <a:schemeClr val="bg1">
                    <a:lumMod val="50000"/>
                  </a:schemeClr>
                </a:solidFill>
              </a:rPr>
              <a:t>Partícipe manifieste su voluntad expresa de suspensión de las aportaciones </a:t>
            </a:r>
            <a:r>
              <a:rPr lang="es-ES" sz="1400" dirty="0">
                <a:solidFill>
                  <a:schemeClr val="bg1">
                    <a:lumMod val="50000"/>
                  </a:schemeClr>
                </a:solidFill>
              </a:rPr>
              <a:t>y de sus 	consiguientes imputaciones fiscales. </a:t>
            </a:r>
          </a:p>
          <a:p>
            <a:pPr algn="just"/>
            <a:endParaRPr lang="es-ES" sz="1400" dirty="0"/>
          </a:p>
          <a:p>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lphaLcParenR"/>
            </a:pPr>
            <a:endPar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endParaRPr lang="es-ES" dirty="0"/>
          </a:p>
        </p:txBody>
      </p:sp>
      <p:sp>
        <p:nvSpPr>
          <p:cNvPr id="2" name="Título 6">
            <a:extLst>
              <a:ext uri="{FF2B5EF4-FFF2-40B4-BE49-F238E27FC236}">
                <a16:creationId xmlns:a16="http://schemas.microsoft.com/office/drawing/2014/main" id="{159046FC-86EF-1CEF-A720-AAD1F4F0CDDE}"/>
              </a:ext>
            </a:extLst>
          </p:cNvPr>
          <p:cNvSpPr>
            <a:spLocks noGrp="1"/>
          </p:cNvSpPr>
          <p:nvPr>
            <p:ph type="title"/>
          </p:nvPr>
        </p:nvSpPr>
        <p:spPr>
          <a:xfrm>
            <a:off x="590308" y="1098060"/>
            <a:ext cx="8096491" cy="548078"/>
          </a:xfrm>
        </p:spPr>
        <p:txBody>
          <a:bodyPr>
            <a:normAutofit/>
          </a:bodyPr>
          <a:lstStyle/>
          <a:p>
            <a:pPr algn="l"/>
            <a:r>
              <a:rPr lang="es-ES" sz="2200" b="1" dirty="0">
                <a:solidFill>
                  <a:srgbClr val="92D050"/>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Situaciones a tener en cuenta. Suspensión.</a:t>
            </a:r>
          </a:p>
        </p:txBody>
      </p:sp>
    </p:spTree>
    <p:extLst>
      <p:ext uri="{BB962C8B-B14F-4D97-AF65-F5344CB8AC3E}">
        <p14:creationId xmlns:p14="http://schemas.microsoft.com/office/powerpoint/2010/main" val="4235791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26</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9" name="CuadroTexto 8">
            <a:extLst>
              <a:ext uri="{FF2B5EF4-FFF2-40B4-BE49-F238E27FC236}">
                <a16:creationId xmlns:a16="http://schemas.microsoft.com/office/drawing/2014/main" id="{3E0FB062-67C0-4719-88CF-DCA6C3DEDE48}"/>
              </a:ext>
            </a:extLst>
          </p:cNvPr>
          <p:cNvSpPr txBox="1"/>
          <p:nvPr/>
        </p:nvSpPr>
        <p:spPr>
          <a:xfrm>
            <a:off x="124288" y="284939"/>
            <a:ext cx="5584053" cy="461665"/>
          </a:xfrm>
          <a:prstGeom prst="rect">
            <a:avLst/>
          </a:prstGeom>
          <a:noFill/>
        </p:spPr>
        <p:txBody>
          <a:bodyPr wrap="square" rtlCol="0">
            <a:spAutoFit/>
          </a:bodyPr>
          <a:lstStyle/>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80428F96-36EA-4D50-55CB-110F0D082411}"/>
              </a:ext>
            </a:extLst>
          </p:cNvPr>
          <p:cNvSpPr txBox="1"/>
          <p:nvPr/>
        </p:nvSpPr>
        <p:spPr>
          <a:xfrm>
            <a:off x="612742" y="1582341"/>
            <a:ext cx="8083485" cy="4093428"/>
          </a:xfrm>
          <a:prstGeom prst="rect">
            <a:avLst/>
          </a:prstGeom>
          <a:noFill/>
        </p:spPr>
        <p:txBody>
          <a:bodyPr wrap="square">
            <a:spAutoFit/>
          </a:bodyPr>
          <a:lstStyle/>
          <a:p>
            <a:endParaRPr lang="es-ES" b="0" i="0" dirty="0">
              <a:solidFill>
                <a:srgbClr val="000000"/>
              </a:solidFill>
              <a:effectLst/>
              <a:latin typeface="BentonSansCond-Light"/>
            </a:endParaRPr>
          </a:p>
          <a:p>
            <a:r>
              <a:rPr lang="es-ES" sz="1400" b="1" i="0" dirty="0">
                <a:solidFill>
                  <a:srgbClr val="78D64B"/>
                </a:solidFill>
                <a:effectLst/>
                <a:latin typeface="Open Sans" panose="020B0606030504020204" pitchFamily="34" charset="0"/>
                <a:ea typeface="Open Sans" panose="020B0606030504020204" pitchFamily="34" charset="0"/>
                <a:cs typeface="Open Sans" panose="020B0606030504020204" pitchFamily="34" charset="0"/>
              </a:rPr>
              <a:t>/ VII Convenio Colectivo General del Sector de la Construcción. Libro III Plan de </a:t>
            </a:r>
            <a:r>
              <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rPr>
              <a:t>Pensiones de Empleo Simplificado del Sector de la Construcción. </a:t>
            </a:r>
          </a:p>
          <a:p>
            <a:endPar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endParaRPr>
          </a:p>
          <a:p>
            <a:r>
              <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rPr>
              <a:t>Art.17.2. Partícipes en Suspenso</a:t>
            </a:r>
          </a:p>
          <a:p>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s-ES" sz="1400" dirty="0"/>
          </a:p>
          <a:p>
            <a:pPr algn="just"/>
            <a:r>
              <a:rPr lang="es-ES" sz="1400" dirty="0"/>
              <a:t>3. </a:t>
            </a:r>
            <a:r>
              <a:rPr lang="es-ES" sz="1400" b="1" dirty="0">
                <a:solidFill>
                  <a:schemeClr val="bg1">
                    <a:lumMod val="50000"/>
                  </a:schemeClr>
                </a:solidFill>
              </a:rPr>
              <a:t>NO se interrumpirán las contribuciones de la Entidad Promotora </a:t>
            </a:r>
            <a:r>
              <a:rPr lang="es-ES" sz="1400" dirty="0">
                <a:solidFill>
                  <a:schemeClr val="bg1">
                    <a:lumMod val="50000"/>
                  </a:schemeClr>
                </a:solidFill>
              </a:rPr>
              <a:t>a favor de los Partícipes que se encuentren en alguna de las siguientes situaciones, además de las excepciones recogidas en el artículo 29 del presente Reglamento de Especificaciones: </a:t>
            </a:r>
          </a:p>
          <a:p>
            <a:pPr algn="just"/>
            <a:endParaRPr lang="es-ES" sz="1400" dirty="0">
              <a:solidFill>
                <a:schemeClr val="bg1">
                  <a:lumMod val="50000"/>
                </a:schemeClr>
              </a:solidFill>
            </a:endParaRPr>
          </a:p>
          <a:p>
            <a:pPr algn="just"/>
            <a:r>
              <a:rPr lang="es-ES" sz="1400" dirty="0">
                <a:solidFill>
                  <a:schemeClr val="bg1">
                    <a:lumMod val="50000"/>
                  </a:schemeClr>
                </a:solidFill>
              </a:rPr>
              <a:t>a) </a:t>
            </a:r>
            <a:r>
              <a:rPr lang="es-ES" sz="1400" b="1" i="1" dirty="0">
                <a:solidFill>
                  <a:schemeClr val="bg1">
                    <a:lumMod val="50000"/>
                  </a:schemeClr>
                </a:solidFill>
              </a:rPr>
              <a:t>Nacimiento, riesgo durante el embarazo, riesgo durante la lactancia natural de un menor de nueve meses de la mujer trabajadora, adopción y guarda con fines de adopción o acogimiento</a:t>
            </a:r>
            <a:r>
              <a:rPr lang="es-ES" sz="1400" dirty="0">
                <a:solidFill>
                  <a:schemeClr val="bg1">
                    <a:lumMod val="50000"/>
                  </a:schemeClr>
                </a:solidFill>
              </a:rPr>
              <a:t>, de conformidad con el Código Civil o las leyes civiles de las Comunidades Autónomas que lo regulen, siempre que su duración no sea inferior a un año, de menores de seis años, o mayores de dicha edad con discapacidad o que por sus</a:t>
            </a:r>
            <a:endParaRPr lang="es-ES" sz="140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lphaLcParenR"/>
            </a:pPr>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lphaLcParenR"/>
            </a:pPr>
            <a:endPar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endParaRPr lang="es-ES" dirty="0"/>
          </a:p>
        </p:txBody>
      </p:sp>
      <p:sp>
        <p:nvSpPr>
          <p:cNvPr id="2" name="Título 6">
            <a:extLst>
              <a:ext uri="{FF2B5EF4-FFF2-40B4-BE49-F238E27FC236}">
                <a16:creationId xmlns:a16="http://schemas.microsoft.com/office/drawing/2014/main" id="{159046FC-86EF-1CEF-A720-AAD1F4F0CDDE}"/>
              </a:ext>
            </a:extLst>
          </p:cNvPr>
          <p:cNvSpPr>
            <a:spLocks noGrp="1"/>
          </p:cNvSpPr>
          <p:nvPr>
            <p:ph type="title"/>
          </p:nvPr>
        </p:nvSpPr>
        <p:spPr>
          <a:xfrm>
            <a:off x="590308" y="1098060"/>
            <a:ext cx="8096491" cy="548078"/>
          </a:xfrm>
        </p:spPr>
        <p:txBody>
          <a:bodyPr>
            <a:normAutofit/>
          </a:bodyPr>
          <a:lstStyle/>
          <a:p>
            <a:pPr algn="l"/>
            <a:r>
              <a:rPr lang="es-ES" sz="2200" b="1" dirty="0">
                <a:solidFill>
                  <a:srgbClr val="92D050"/>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Situaciones a tener en cuenta. NO Suspensión.</a:t>
            </a:r>
          </a:p>
        </p:txBody>
      </p:sp>
    </p:spTree>
    <p:extLst>
      <p:ext uri="{BB962C8B-B14F-4D97-AF65-F5344CB8AC3E}">
        <p14:creationId xmlns:p14="http://schemas.microsoft.com/office/powerpoint/2010/main" val="109306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27</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9" name="CuadroTexto 8">
            <a:extLst>
              <a:ext uri="{FF2B5EF4-FFF2-40B4-BE49-F238E27FC236}">
                <a16:creationId xmlns:a16="http://schemas.microsoft.com/office/drawing/2014/main" id="{3E0FB062-67C0-4719-88CF-DCA6C3DEDE48}"/>
              </a:ext>
            </a:extLst>
          </p:cNvPr>
          <p:cNvSpPr txBox="1"/>
          <p:nvPr/>
        </p:nvSpPr>
        <p:spPr>
          <a:xfrm>
            <a:off x="124288" y="284939"/>
            <a:ext cx="5584053" cy="461665"/>
          </a:xfrm>
          <a:prstGeom prst="rect">
            <a:avLst/>
          </a:prstGeom>
          <a:noFill/>
        </p:spPr>
        <p:txBody>
          <a:bodyPr wrap="square" rtlCol="0">
            <a:spAutoFit/>
          </a:bodyPr>
          <a:lstStyle/>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80428F96-36EA-4D50-55CB-110F0D082411}"/>
              </a:ext>
            </a:extLst>
          </p:cNvPr>
          <p:cNvSpPr txBox="1"/>
          <p:nvPr/>
        </p:nvSpPr>
        <p:spPr>
          <a:xfrm>
            <a:off x="612742" y="1582341"/>
            <a:ext cx="8083485" cy="4524315"/>
          </a:xfrm>
          <a:prstGeom prst="rect">
            <a:avLst/>
          </a:prstGeom>
          <a:noFill/>
        </p:spPr>
        <p:txBody>
          <a:bodyPr wrap="square">
            <a:spAutoFit/>
          </a:bodyPr>
          <a:lstStyle/>
          <a:p>
            <a:endParaRPr lang="es-ES" b="0" i="0" dirty="0">
              <a:solidFill>
                <a:srgbClr val="000000"/>
              </a:solidFill>
              <a:effectLst/>
              <a:latin typeface="BentonSansCond-Light"/>
            </a:endParaRPr>
          </a:p>
          <a:p>
            <a:r>
              <a:rPr lang="es-ES" sz="1400" b="1" i="0" dirty="0">
                <a:solidFill>
                  <a:srgbClr val="78D64B"/>
                </a:solidFill>
                <a:effectLst/>
                <a:latin typeface="Open Sans" panose="020B0606030504020204" pitchFamily="34" charset="0"/>
                <a:ea typeface="Open Sans" panose="020B0606030504020204" pitchFamily="34" charset="0"/>
                <a:cs typeface="Open Sans" panose="020B0606030504020204" pitchFamily="34" charset="0"/>
              </a:rPr>
              <a:t>/ VII Convenio Colectivo General del Sector de la Construcción. Libro III Plan de </a:t>
            </a:r>
            <a:r>
              <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rPr>
              <a:t>Pensiones de Empleo Simplificado del Sector de la Construcción. </a:t>
            </a:r>
          </a:p>
          <a:p>
            <a:endPar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endParaRPr>
          </a:p>
          <a:p>
            <a:r>
              <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rPr>
              <a:t>Art.17.2. Partícipes en Suspenso</a:t>
            </a:r>
          </a:p>
          <a:p>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1400" dirty="0">
                <a:solidFill>
                  <a:schemeClr val="bg1">
                    <a:lumMod val="50000"/>
                  </a:schemeClr>
                </a:solidFill>
              </a:rPr>
              <a:t>circunstancias y experiencias personales o por provenir del extranjero, tengan especiales dificultades de inserción social y familiar debidamente acreditadas por los servicios sociales competentes.</a:t>
            </a:r>
          </a:p>
          <a:p>
            <a:pPr algn="just"/>
            <a:endParaRPr lang="es-ES" sz="1400" dirty="0">
              <a:solidFill>
                <a:schemeClr val="bg1">
                  <a:lumMod val="50000"/>
                </a:schemeClr>
              </a:solidFill>
            </a:endParaRPr>
          </a:p>
          <a:p>
            <a:pPr algn="just"/>
            <a:r>
              <a:rPr lang="es-ES" sz="1400" dirty="0">
                <a:solidFill>
                  <a:schemeClr val="bg1">
                    <a:lumMod val="50000"/>
                  </a:schemeClr>
                </a:solidFill>
              </a:rPr>
              <a:t> b) </a:t>
            </a:r>
            <a:r>
              <a:rPr lang="es-ES" sz="1400" b="1" dirty="0">
                <a:solidFill>
                  <a:schemeClr val="bg1">
                    <a:lumMod val="50000"/>
                  </a:schemeClr>
                </a:solidFill>
              </a:rPr>
              <a:t>Durante la reducción de jornada en los supuestos regulados en el artículo 37.6 del Real Decreto Legislativo 2/2015, de 23 de octubre</a:t>
            </a:r>
            <a:r>
              <a:rPr lang="es-ES" sz="1400" dirty="0">
                <a:solidFill>
                  <a:schemeClr val="bg1">
                    <a:lumMod val="50000"/>
                  </a:schemeClr>
                </a:solidFill>
              </a:rPr>
              <a:t>, por el que se aprueba el texto refundido de la Ley del Estatuto de los Trabajadores. </a:t>
            </a:r>
          </a:p>
          <a:p>
            <a:pPr algn="just"/>
            <a:endParaRPr lang="es-ES" sz="1400" dirty="0">
              <a:solidFill>
                <a:schemeClr val="bg1">
                  <a:lumMod val="50000"/>
                </a:schemeClr>
              </a:solidFill>
            </a:endParaRPr>
          </a:p>
          <a:p>
            <a:pPr algn="just"/>
            <a:r>
              <a:rPr lang="es-ES" sz="1400" dirty="0">
                <a:solidFill>
                  <a:schemeClr val="bg1">
                    <a:lumMod val="50000"/>
                  </a:schemeClr>
                </a:solidFill>
              </a:rPr>
              <a:t>c) </a:t>
            </a:r>
            <a:r>
              <a:rPr lang="es-ES" sz="1400" b="1" dirty="0">
                <a:solidFill>
                  <a:schemeClr val="bg1">
                    <a:lumMod val="50000"/>
                  </a:schemeClr>
                </a:solidFill>
              </a:rPr>
              <a:t>Incapacidad temporal del Partícipe derivada de enfermedad profesional y accidente laboral durante el período que dure esta situación. </a:t>
            </a:r>
          </a:p>
          <a:p>
            <a:pPr algn="just"/>
            <a:endParaRPr lang="es-ES" sz="1400" dirty="0">
              <a:solidFill>
                <a:schemeClr val="bg1">
                  <a:lumMod val="50000"/>
                </a:schemeClr>
              </a:solidFill>
            </a:endParaRPr>
          </a:p>
          <a:p>
            <a:pPr algn="just"/>
            <a:r>
              <a:rPr lang="es-ES" sz="1400" dirty="0">
                <a:solidFill>
                  <a:schemeClr val="bg1">
                    <a:lumMod val="50000"/>
                  </a:schemeClr>
                </a:solidFill>
              </a:rPr>
              <a:t>d) </a:t>
            </a:r>
            <a:r>
              <a:rPr lang="es-ES" sz="1400" b="1" dirty="0">
                <a:solidFill>
                  <a:schemeClr val="bg1">
                    <a:lumMod val="50000"/>
                  </a:schemeClr>
                </a:solidFill>
              </a:rPr>
              <a:t>Incapacidad temporal del Partícipe derivada de enfermedad común y accidente no laboral, siempre que sea necesaria la hospitalización, durante el período de hospitalización y los sesenta días siguientes, siempre que continúe en situación de incapacidad temporal.</a:t>
            </a:r>
            <a:endPar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endParaRPr lang="es-ES" dirty="0"/>
          </a:p>
        </p:txBody>
      </p:sp>
      <p:sp>
        <p:nvSpPr>
          <p:cNvPr id="2" name="Título 6">
            <a:extLst>
              <a:ext uri="{FF2B5EF4-FFF2-40B4-BE49-F238E27FC236}">
                <a16:creationId xmlns:a16="http://schemas.microsoft.com/office/drawing/2014/main" id="{159046FC-86EF-1CEF-A720-AAD1F4F0CDDE}"/>
              </a:ext>
            </a:extLst>
          </p:cNvPr>
          <p:cNvSpPr>
            <a:spLocks noGrp="1"/>
          </p:cNvSpPr>
          <p:nvPr>
            <p:ph type="title"/>
          </p:nvPr>
        </p:nvSpPr>
        <p:spPr>
          <a:xfrm>
            <a:off x="590308" y="1098060"/>
            <a:ext cx="8096491" cy="548078"/>
          </a:xfrm>
        </p:spPr>
        <p:txBody>
          <a:bodyPr>
            <a:normAutofit/>
          </a:bodyPr>
          <a:lstStyle/>
          <a:p>
            <a:pPr algn="l"/>
            <a:r>
              <a:rPr lang="es-ES" sz="2200" b="1" dirty="0">
                <a:solidFill>
                  <a:srgbClr val="92D050"/>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Situaciones a tener en cuenta. NO Suspensión</a:t>
            </a:r>
          </a:p>
        </p:txBody>
      </p:sp>
    </p:spTree>
    <p:extLst>
      <p:ext uri="{BB962C8B-B14F-4D97-AF65-F5344CB8AC3E}">
        <p14:creationId xmlns:p14="http://schemas.microsoft.com/office/powerpoint/2010/main" val="70204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28</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9" name="CuadroTexto 8">
            <a:extLst>
              <a:ext uri="{FF2B5EF4-FFF2-40B4-BE49-F238E27FC236}">
                <a16:creationId xmlns:a16="http://schemas.microsoft.com/office/drawing/2014/main" id="{3E0FB062-67C0-4719-88CF-DCA6C3DEDE48}"/>
              </a:ext>
            </a:extLst>
          </p:cNvPr>
          <p:cNvSpPr txBox="1"/>
          <p:nvPr/>
        </p:nvSpPr>
        <p:spPr>
          <a:xfrm>
            <a:off x="124288" y="284939"/>
            <a:ext cx="5584053" cy="461665"/>
          </a:xfrm>
          <a:prstGeom prst="rect">
            <a:avLst/>
          </a:prstGeom>
          <a:noFill/>
        </p:spPr>
        <p:txBody>
          <a:bodyPr wrap="square" rtlCol="0">
            <a:spAutoFit/>
          </a:bodyPr>
          <a:lstStyle/>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80428F96-36EA-4D50-55CB-110F0D082411}"/>
              </a:ext>
            </a:extLst>
          </p:cNvPr>
          <p:cNvSpPr txBox="1"/>
          <p:nvPr/>
        </p:nvSpPr>
        <p:spPr>
          <a:xfrm>
            <a:off x="612742" y="1582341"/>
            <a:ext cx="8083485" cy="2800767"/>
          </a:xfrm>
          <a:prstGeom prst="rect">
            <a:avLst/>
          </a:prstGeom>
          <a:noFill/>
        </p:spPr>
        <p:txBody>
          <a:bodyPr wrap="square">
            <a:spAutoFit/>
          </a:bodyPr>
          <a:lstStyle/>
          <a:p>
            <a:endParaRPr lang="es-ES" b="0" i="0" dirty="0">
              <a:solidFill>
                <a:srgbClr val="000000"/>
              </a:solidFill>
              <a:effectLst/>
              <a:latin typeface="BentonSansCond-Light"/>
            </a:endParaRPr>
          </a:p>
          <a:p>
            <a:r>
              <a:rPr lang="es-ES" sz="1400" b="1" i="0" dirty="0">
                <a:solidFill>
                  <a:srgbClr val="78D64B"/>
                </a:solidFill>
                <a:effectLst/>
                <a:latin typeface="Open Sans" panose="020B0606030504020204" pitchFamily="34" charset="0"/>
                <a:ea typeface="Open Sans" panose="020B0606030504020204" pitchFamily="34" charset="0"/>
                <a:cs typeface="Open Sans" panose="020B0606030504020204" pitchFamily="34" charset="0"/>
              </a:rPr>
              <a:t>/ VII Convenio Colectivo General del Sector de la Construcción. Libro III Plan de </a:t>
            </a:r>
            <a:r>
              <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rPr>
              <a:t>Pensiones de Empleo Simplificado del Sector de la Construcción. </a:t>
            </a:r>
          </a:p>
          <a:p>
            <a:endPar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endParaRPr>
          </a:p>
          <a:p>
            <a:r>
              <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rPr>
              <a:t>Art.17.2. Partícipes en Suspenso</a:t>
            </a:r>
          </a:p>
          <a:p>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1400" dirty="0">
                <a:solidFill>
                  <a:schemeClr val="bg1">
                    <a:lumMod val="50000"/>
                  </a:schemeClr>
                </a:solidFill>
              </a:rPr>
              <a:t>e) </a:t>
            </a:r>
            <a:r>
              <a:rPr lang="es-ES" sz="1400" b="1" dirty="0">
                <a:solidFill>
                  <a:schemeClr val="bg1">
                    <a:lumMod val="50000"/>
                  </a:schemeClr>
                </a:solidFill>
              </a:rPr>
              <a:t>Cierre del centro de trabajo cuando concurran las circunstancias </a:t>
            </a:r>
            <a:r>
              <a:rPr lang="es-ES" sz="1400" dirty="0">
                <a:solidFill>
                  <a:schemeClr val="bg1">
                    <a:lumMod val="50000"/>
                  </a:schemeClr>
                </a:solidFill>
              </a:rPr>
              <a:t>que se indican en el artículo 12 del Real Decreto-ley 17/1977, de 4 de marzo, sobre relaciones de trabajo, ( huelga)  siempre que la reapertura del mismo lo haya sido a requerimiento de la Autoridad Laboral y, en todo caso, con una duración máxima de 15 días.</a:t>
            </a:r>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lphaLcParenR"/>
            </a:pPr>
            <a:endPar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endParaRPr lang="es-ES" dirty="0"/>
          </a:p>
        </p:txBody>
      </p:sp>
      <p:sp>
        <p:nvSpPr>
          <p:cNvPr id="2" name="Título 6">
            <a:extLst>
              <a:ext uri="{FF2B5EF4-FFF2-40B4-BE49-F238E27FC236}">
                <a16:creationId xmlns:a16="http://schemas.microsoft.com/office/drawing/2014/main" id="{159046FC-86EF-1CEF-A720-AAD1F4F0CDDE}"/>
              </a:ext>
            </a:extLst>
          </p:cNvPr>
          <p:cNvSpPr>
            <a:spLocks noGrp="1"/>
          </p:cNvSpPr>
          <p:nvPr>
            <p:ph type="title"/>
          </p:nvPr>
        </p:nvSpPr>
        <p:spPr>
          <a:xfrm>
            <a:off x="590308" y="1098060"/>
            <a:ext cx="8096491" cy="548078"/>
          </a:xfrm>
        </p:spPr>
        <p:txBody>
          <a:bodyPr>
            <a:normAutofit/>
          </a:bodyPr>
          <a:lstStyle/>
          <a:p>
            <a:pPr algn="l"/>
            <a:r>
              <a:rPr lang="es-ES" sz="2200" b="1" dirty="0">
                <a:solidFill>
                  <a:srgbClr val="92D050"/>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Situaciones a tener en cuenta. Suspensión</a:t>
            </a:r>
          </a:p>
        </p:txBody>
      </p:sp>
    </p:spTree>
    <p:extLst>
      <p:ext uri="{BB962C8B-B14F-4D97-AF65-F5344CB8AC3E}">
        <p14:creationId xmlns:p14="http://schemas.microsoft.com/office/powerpoint/2010/main" val="3086963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29</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9" name="CuadroTexto 8">
            <a:extLst>
              <a:ext uri="{FF2B5EF4-FFF2-40B4-BE49-F238E27FC236}">
                <a16:creationId xmlns:a16="http://schemas.microsoft.com/office/drawing/2014/main" id="{3E0FB062-67C0-4719-88CF-DCA6C3DEDE48}"/>
              </a:ext>
            </a:extLst>
          </p:cNvPr>
          <p:cNvSpPr txBox="1"/>
          <p:nvPr/>
        </p:nvSpPr>
        <p:spPr>
          <a:xfrm>
            <a:off x="124288" y="284939"/>
            <a:ext cx="5584053" cy="461665"/>
          </a:xfrm>
          <a:prstGeom prst="rect">
            <a:avLst/>
          </a:prstGeom>
          <a:noFill/>
        </p:spPr>
        <p:txBody>
          <a:bodyPr wrap="square" rtlCol="0">
            <a:spAutoFit/>
          </a:bodyPr>
          <a:lstStyle/>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80428F96-36EA-4D50-55CB-110F0D082411}"/>
              </a:ext>
            </a:extLst>
          </p:cNvPr>
          <p:cNvSpPr txBox="1"/>
          <p:nvPr/>
        </p:nvSpPr>
        <p:spPr>
          <a:xfrm>
            <a:off x="612742" y="1582341"/>
            <a:ext cx="8083485" cy="5386090"/>
          </a:xfrm>
          <a:prstGeom prst="rect">
            <a:avLst/>
          </a:prstGeom>
          <a:noFill/>
        </p:spPr>
        <p:txBody>
          <a:bodyPr wrap="square">
            <a:spAutoFit/>
          </a:bodyPr>
          <a:lstStyle/>
          <a:p>
            <a:endParaRPr lang="es-ES" b="0" i="0" dirty="0">
              <a:solidFill>
                <a:srgbClr val="000000"/>
              </a:solidFill>
              <a:effectLst/>
              <a:latin typeface="BentonSansCond-Light"/>
            </a:endParaRPr>
          </a:p>
          <a:p>
            <a:r>
              <a:rPr lang="es-ES" sz="1400" b="1" i="0" dirty="0">
                <a:solidFill>
                  <a:srgbClr val="78D64B"/>
                </a:solidFill>
                <a:effectLst/>
                <a:latin typeface="Open Sans" panose="020B0606030504020204" pitchFamily="34" charset="0"/>
                <a:ea typeface="Open Sans" panose="020B0606030504020204" pitchFamily="34" charset="0"/>
                <a:cs typeface="Open Sans" panose="020B0606030504020204" pitchFamily="34" charset="0"/>
              </a:rPr>
              <a:t>/ VII Convenio Colectivo General del Sector de la Construcción. Libro III Plan de </a:t>
            </a:r>
            <a:r>
              <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rPr>
              <a:t>Pensiones de Empleo Simplificado del Sector de la Construcción. </a:t>
            </a:r>
          </a:p>
          <a:p>
            <a:endParaRPr lang="es-ES" sz="1400" b="1" i="0" dirty="0">
              <a:solidFill>
                <a:srgbClr val="78D64B"/>
              </a:solidFill>
              <a:effectLst/>
              <a:latin typeface="Open Sans" panose="020B0606030504020204" pitchFamily="34" charset="0"/>
              <a:ea typeface="Open Sans" panose="020B0606030504020204" pitchFamily="34" charset="0"/>
              <a:cs typeface="Open Sans" panose="020B0606030504020204" pitchFamily="34" charset="0"/>
            </a:endParaRPr>
          </a:p>
          <a:p>
            <a:r>
              <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rPr>
              <a:t>Art. 29. Suspensión de la realización de contribuciones.</a:t>
            </a:r>
          </a:p>
          <a:p>
            <a:endPar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1400" dirty="0">
                <a:solidFill>
                  <a:schemeClr val="bg1">
                    <a:lumMod val="50000"/>
                  </a:schemeClr>
                </a:solidFill>
              </a:rPr>
              <a:t>La Entidad Promotora suspenderá la contribución en los casos siguientes: </a:t>
            </a:r>
          </a:p>
          <a:p>
            <a:pPr marL="342900" indent="-342900" algn="just">
              <a:buAutoNum type="alphaLcParenR"/>
            </a:pPr>
            <a:endParaRPr lang="es-ES" sz="1400" dirty="0">
              <a:solidFill>
                <a:schemeClr val="bg1">
                  <a:lumMod val="50000"/>
                </a:schemeClr>
              </a:solidFill>
            </a:endParaRPr>
          </a:p>
          <a:p>
            <a:pPr algn="just"/>
            <a:r>
              <a:rPr lang="es-ES" sz="1400" dirty="0">
                <a:solidFill>
                  <a:schemeClr val="bg1">
                    <a:lumMod val="50000"/>
                  </a:schemeClr>
                </a:solidFill>
              </a:rPr>
              <a:t>a) Cuando el Partícipe que </a:t>
            </a:r>
            <a:r>
              <a:rPr lang="es-ES" sz="1400" b="1" dirty="0">
                <a:solidFill>
                  <a:schemeClr val="bg1">
                    <a:lumMod val="50000"/>
                  </a:schemeClr>
                </a:solidFill>
              </a:rPr>
              <a:t>se hubiese jubilado parcialmente no hubiese optado por ser Beneficiario de la prestación derivada de la contingencia de jubilación</a:t>
            </a:r>
            <a:r>
              <a:rPr lang="es-ES" sz="1400" dirty="0">
                <a:solidFill>
                  <a:schemeClr val="bg1">
                    <a:lumMod val="50000"/>
                  </a:schemeClr>
                </a:solidFill>
              </a:rPr>
              <a:t>. </a:t>
            </a:r>
          </a:p>
          <a:p>
            <a:pPr algn="just"/>
            <a:endParaRPr lang="es-ES" sz="1400" dirty="0">
              <a:solidFill>
                <a:schemeClr val="bg1">
                  <a:lumMod val="50000"/>
                </a:schemeClr>
              </a:solidFill>
            </a:endParaRPr>
          </a:p>
          <a:p>
            <a:pPr algn="just"/>
            <a:r>
              <a:rPr lang="es-ES" sz="1400" dirty="0">
                <a:solidFill>
                  <a:schemeClr val="bg1">
                    <a:lumMod val="50000"/>
                  </a:schemeClr>
                </a:solidFill>
              </a:rPr>
              <a:t>b) Durante el </a:t>
            </a:r>
            <a:r>
              <a:rPr lang="es-ES" sz="1400" b="1" dirty="0">
                <a:solidFill>
                  <a:schemeClr val="bg1">
                    <a:lumMod val="50000"/>
                  </a:schemeClr>
                </a:solidFill>
              </a:rPr>
              <a:t>período de inactividad en los contratos de trabajo fijos-discontinuos. </a:t>
            </a:r>
          </a:p>
          <a:p>
            <a:pPr algn="just"/>
            <a:endParaRPr lang="es-ES" sz="1400" b="1" dirty="0">
              <a:solidFill>
                <a:schemeClr val="bg1">
                  <a:lumMod val="50000"/>
                </a:schemeClr>
              </a:solidFill>
            </a:endParaRPr>
          </a:p>
          <a:p>
            <a:pPr algn="just"/>
            <a:r>
              <a:rPr lang="es-ES" sz="1400" dirty="0">
                <a:solidFill>
                  <a:schemeClr val="bg1">
                    <a:lumMod val="50000"/>
                  </a:schemeClr>
                </a:solidFill>
              </a:rPr>
              <a:t>c) Cuando concurra cualquiera de las </a:t>
            </a:r>
            <a:r>
              <a:rPr lang="es-ES" sz="1400" b="1" dirty="0">
                <a:solidFill>
                  <a:schemeClr val="bg1">
                    <a:lumMod val="50000"/>
                  </a:schemeClr>
                </a:solidFill>
              </a:rPr>
              <a:t>causas de suspensión del contrato de trabajo</a:t>
            </a:r>
            <a:r>
              <a:rPr lang="es-ES" sz="1400" dirty="0">
                <a:solidFill>
                  <a:schemeClr val="bg1">
                    <a:lumMod val="50000"/>
                  </a:schemeClr>
                </a:solidFill>
              </a:rPr>
              <a:t>, previstas legal o convencionalmente, </a:t>
            </a:r>
            <a:r>
              <a:rPr lang="es-ES" sz="1400" b="1" dirty="0">
                <a:solidFill>
                  <a:schemeClr val="bg1">
                    <a:lumMod val="50000"/>
                  </a:schemeClr>
                </a:solidFill>
              </a:rPr>
              <a:t>a excepción </a:t>
            </a:r>
            <a:r>
              <a:rPr lang="es-ES" sz="1400" dirty="0">
                <a:solidFill>
                  <a:schemeClr val="bg1">
                    <a:lumMod val="50000"/>
                  </a:schemeClr>
                </a:solidFill>
              </a:rPr>
              <a:t>de las situaciones expresamente contempladas en el artículo </a:t>
            </a:r>
            <a:r>
              <a:rPr lang="es-ES" sz="1400" b="1" dirty="0">
                <a:solidFill>
                  <a:schemeClr val="bg1">
                    <a:lumMod val="50000"/>
                  </a:schemeClr>
                </a:solidFill>
              </a:rPr>
              <a:t>17.3 del presente Reglamento de Especificaciones</a:t>
            </a:r>
            <a:r>
              <a:rPr lang="es-ES" sz="1400" dirty="0">
                <a:solidFill>
                  <a:schemeClr val="bg1">
                    <a:lumMod val="50000"/>
                  </a:schemeClr>
                </a:solidFill>
              </a:rPr>
              <a:t>, en el que se enumeran los recogidos en el artículo 5.1.a)2.º, párrafo segundo, del Real Decreto Legislativo 1/2002, de 29 de noviembre, por el que se aprueba el texto refundido de la Ley de Regulación de los Planes y Fondos de Pensiones, y que son los recogidos en el artículo 48, apartados 4 a 8, del Real Decreto Legislativo 2/2015, de 23 de octubre, por el que se aprueba el texto refundido de la Ley del Estatuto de los Trabajadores, así como en el artículo 37.6 del referido Estatuto de los Trabajadores.</a:t>
            </a:r>
            <a:endParaRPr lang="es-ES" sz="14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lphaLcParenR"/>
            </a:pPr>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lphaLcParenR"/>
            </a:pPr>
            <a:endPar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endParaRPr lang="es-ES" dirty="0"/>
          </a:p>
        </p:txBody>
      </p:sp>
      <p:sp>
        <p:nvSpPr>
          <p:cNvPr id="2" name="Título 6">
            <a:extLst>
              <a:ext uri="{FF2B5EF4-FFF2-40B4-BE49-F238E27FC236}">
                <a16:creationId xmlns:a16="http://schemas.microsoft.com/office/drawing/2014/main" id="{159046FC-86EF-1CEF-A720-AAD1F4F0CDDE}"/>
              </a:ext>
            </a:extLst>
          </p:cNvPr>
          <p:cNvSpPr>
            <a:spLocks noGrp="1"/>
          </p:cNvSpPr>
          <p:nvPr>
            <p:ph type="title"/>
          </p:nvPr>
        </p:nvSpPr>
        <p:spPr>
          <a:xfrm>
            <a:off x="590308" y="1098060"/>
            <a:ext cx="8096491" cy="548078"/>
          </a:xfrm>
        </p:spPr>
        <p:txBody>
          <a:bodyPr>
            <a:normAutofit/>
          </a:bodyPr>
          <a:lstStyle/>
          <a:p>
            <a:pPr algn="l"/>
            <a:r>
              <a:rPr lang="es-ES" sz="2200" b="1" dirty="0">
                <a:solidFill>
                  <a:srgbClr val="92D050"/>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Situaciones a tener en cuenta. Art 29. </a:t>
            </a:r>
          </a:p>
        </p:txBody>
      </p:sp>
    </p:spTree>
    <p:extLst>
      <p:ext uri="{BB962C8B-B14F-4D97-AF65-F5344CB8AC3E}">
        <p14:creationId xmlns:p14="http://schemas.microsoft.com/office/powerpoint/2010/main" val="144963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7" name="CuadroTexto 6"/>
          <p:cNvSpPr txBox="1"/>
          <p:nvPr/>
        </p:nvSpPr>
        <p:spPr>
          <a:xfrm>
            <a:off x="0" y="1622374"/>
            <a:ext cx="7900655" cy="707886"/>
          </a:xfrm>
          <a:prstGeom prst="rect">
            <a:avLst/>
          </a:prstGeom>
          <a:noFill/>
        </p:spPr>
        <p:txBody>
          <a:bodyPr wrap="square" lIns="91440" tIns="45720" rIns="91440" bIns="45720" rtlCol="0" anchor="t">
            <a:spAutoFit/>
          </a:bodyPr>
          <a:lstStyle/>
          <a:p>
            <a:pPr lvl="1"/>
            <a:r>
              <a:rPr lang="es-ES" sz="2000" b="1" dirty="0">
                <a:solidFill>
                  <a:srgbClr val="78D64B"/>
                </a:solidFill>
                <a:latin typeface="Open Sans"/>
                <a:ea typeface="Open Sans"/>
                <a:cs typeface="Open Sans"/>
              </a:rPr>
              <a:t>/ </a:t>
            </a:r>
            <a:r>
              <a:rPr lang="es-ES" sz="2000" b="1" dirty="0">
                <a:solidFill>
                  <a:schemeClr val="bg1">
                    <a:lumMod val="50000"/>
                  </a:schemeClr>
                </a:solidFill>
                <a:latin typeface="Open Sans"/>
                <a:ea typeface="Open Sans"/>
                <a:cs typeface="Open Sans"/>
              </a:rPr>
              <a:t>Plan de Pensiones simplificado del Sector de la Construcción</a:t>
            </a:r>
            <a:endParaRPr lang="es-ES" sz="2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uadroTexto 7"/>
          <p:cNvSpPr txBox="1"/>
          <p:nvPr/>
        </p:nvSpPr>
        <p:spPr>
          <a:xfrm>
            <a:off x="257253" y="2094619"/>
            <a:ext cx="8207848" cy="3241913"/>
          </a:xfrm>
          <a:prstGeom prst="rect">
            <a:avLst/>
          </a:prstGeom>
          <a:noFill/>
        </p:spPr>
        <p:txBody>
          <a:bodyPr wrap="square" rtlCol="0">
            <a:spAutoFit/>
          </a:bodyPr>
          <a:lstStyle/>
          <a:p>
            <a:pPr lvl="0" algn="just">
              <a:spcBef>
                <a:spcPts val="400"/>
              </a:spcBef>
            </a:pPr>
            <a:endParaRPr lang="es-ES" sz="1400" dirty="0">
              <a:solidFill>
                <a:schemeClr val="bg1">
                  <a:lumMod val="50000"/>
                </a:schemeClr>
              </a:solidFill>
              <a:latin typeface="Arial" panose="020B0604020202020204" pitchFamily="34" charset="0"/>
              <a:cs typeface="Arial" panose="020B0604020202020204" pitchFamily="34" charset="0"/>
            </a:endParaRPr>
          </a:p>
          <a:p>
            <a:pPr lvl="0" algn="just">
              <a:spcBef>
                <a:spcPts val="400"/>
              </a:spcBef>
            </a:pPr>
            <a:endParaRPr lang="es-ES" sz="1400" dirty="0">
              <a:solidFill>
                <a:schemeClr val="bg1">
                  <a:lumMod val="50000"/>
                </a:schemeClr>
              </a:solidFill>
              <a:latin typeface="Arial" panose="020B0604020202020204" pitchFamily="34" charset="0"/>
              <a:cs typeface="Arial" panose="020B0604020202020204" pitchFamily="34" charset="0"/>
            </a:endParaRPr>
          </a:p>
          <a:p>
            <a:pPr lvl="0" algn="just">
              <a:spcBef>
                <a:spcPts val="400"/>
              </a:spcBef>
            </a:pPr>
            <a:r>
              <a:rPr lang="es-ES" sz="1400" dirty="0">
                <a:solidFill>
                  <a:schemeClr val="bg1">
                    <a:lumMod val="50000"/>
                  </a:schemeClr>
                </a:solidFill>
                <a:latin typeface="Arial" panose="020B0604020202020204" pitchFamily="34" charset="0"/>
                <a:cs typeface="Arial" panose="020B0604020202020204" pitchFamily="34" charset="0"/>
              </a:rPr>
              <a:t>	</a:t>
            </a:r>
          </a:p>
          <a:p>
            <a:pPr marL="363538" lvl="0" algn="just">
              <a:spcBef>
                <a:spcPts val="1200"/>
              </a:spcBef>
              <a:spcAft>
                <a:spcPts val="1200"/>
              </a:spcAft>
              <a:buClr>
                <a:schemeClr val="tx1">
                  <a:lumMod val="50000"/>
                  <a:lumOff val="50000"/>
                </a:schemeClr>
              </a:buClr>
              <a:tabLst>
                <a:tab pos="6096000" algn="r"/>
              </a:tabLst>
            </a:pPr>
            <a:r>
              <a:rPr lang="es-ES"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Es un plan de pensiones establecido en el Libro Tercero del VII Convenio General del Sector de la Construcción (BOE del 23 de septiembre de 2023) en virtud del cual las entidades promotoras realizarán contribuciones por sus partícipes en la cuantía, forma y plazos establecidos. </a:t>
            </a:r>
            <a:endParaRPr lang="es-ES" sz="1200" b="1" dirty="0">
              <a:solidFill>
                <a:srgbClr val="78D64B"/>
              </a:solidFill>
              <a:latin typeface="Open Sans" panose="020B0606030504020204" pitchFamily="34" charset="0"/>
              <a:ea typeface="Open Sans" panose="020B0606030504020204" pitchFamily="34" charset="0"/>
              <a:cs typeface="Open Sans" panose="020B0606030504020204" pitchFamily="34" charset="0"/>
            </a:endParaRPr>
          </a:p>
          <a:p>
            <a:pPr marL="363538" lvl="0" algn="just">
              <a:spcBef>
                <a:spcPts val="1200"/>
              </a:spcBef>
              <a:buClr>
                <a:schemeClr val="tx1">
                  <a:lumMod val="50000"/>
                  <a:lumOff val="50000"/>
                </a:schemeClr>
              </a:buClr>
              <a:tabLst>
                <a:tab pos="6096000" algn="r"/>
              </a:tabLst>
            </a:pPr>
            <a:r>
              <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rPr>
              <a:t> </a:t>
            </a:r>
          </a:p>
          <a:p>
            <a:pPr marL="363538" lvl="0" algn="just">
              <a:spcBef>
                <a:spcPts val="1200"/>
              </a:spcBef>
              <a:buClr>
                <a:schemeClr val="tx1">
                  <a:lumMod val="50000"/>
                  <a:lumOff val="50000"/>
                </a:schemeClr>
              </a:buClr>
              <a:tabLst>
                <a:tab pos="6096000" algn="r"/>
              </a:tabLst>
            </a:pPr>
            <a:r>
              <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rPr>
              <a:t>				</a:t>
            </a:r>
          </a:p>
          <a:p>
            <a:pPr marL="706438" lvl="0" indent="-342900" algn="just">
              <a:spcBef>
                <a:spcPts val="1200"/>
              </a:spcBef>
              <a:buClr>
                <a:schemeClr val="tx1">
                  <a:lumMod val="50000"/>
                  <a:lumOff val="50000"/>
                </a:schemeClr>
              </a:buClr>
              <a:buFont typeface="+mj-lt"/>
              <a:buAutoNum type="arabicPeriod"/>
              <a:tabLst>
                <a:tab pos="6096000" algn="r"/>
              </a:tabLst>
            </a:pPr>
            <a:endParaRPr lang="es-ES" sz="1400" b="1" dirty="0">
              <a:solidFill>
                <a:srgbClr val="78D64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3</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Tree>
    <p:extLst>
      <p:ext uri="{BB962C8B-B14F-4D97-AF65-F5344CB8AC3E}">
        <p14:creationId xmlns:p14="http://schemas.microsoft.com/office/powerpoint/2010/main" val="2472317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30</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9" name="CuadroTexto 8">
            <a:extLst>
              <a:ext uri="{FF2B5EF4-FFF2-40B4-BE49-F238E27FC236}">
                <a16:creationId xmlns:a16="http://schemas.microsoft.com/office/drawing/2014/main" id="{3E0FB062-67C0-4719-88CF-DCA6C3DEDE48}"/>
              </a:ext>
            </a:extLst>
          </p:cNvPr>
          <p:cNvSpPr txBox="1"/>
          <p:nvPr/>
        </p:nvSpPr>
        <p:spPr>
          <a:xfrm>
            <a:off x="124288" y="284939"/>
            <a:ext cx="5584053" cy="461665"/>
          </a:xfrm>
          <a:prstGeom prst="rect">
            <a:avLst/>
          </a:prstGeom>
          <a:noFill/>
        </p:spPr>
        <p:txBody>
          <a:bodyPr wrap="square" rtlCol="0">
            <a:spAutoFit/>
          </a:bodyPr>
          <a:lstStyle/>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80428F96-36EA-4D50-55CB-110F0D082411}"/>
              </a:ext>
            </a:extLst>
          </p:cNvPr>
          <p:cNvSpPr txBox="1"/>
          <p:nvPr/>
        </p:nvSpPr>
        <p:spPr>
          <a:xfrm>
            <a:off x="577806" y="1509431"/>
            <a:ext cx="8083485" cy="5232202"/>
          </a:xfrm>
          <a:prstGeom prst="rect">
            <a:avLst/>
          </a:prstGeom>
          <a:noFill/>
        </p:spPr>
        <p:txBody>
          <a:bodyPr wrap="square">
            <a:spAutoFit/>
          </a:bodyPr>
          <a:lstStyle/>
          <a:p>
            <a:endParaRPr lang="es-ES" b="0" i="0" dirty="0">
              <a:solidFill>
                <a:srgbClr val="000000"/>
              </a:solidFill>
              <a:effectLst/>
              <a:latin typeface="BentonSansCond-Light"/>
            </a:endParaRPr>
          </a:p>
          <a:p>
            <a:pPr marL="342900" indent="-342900">
              <a:buAutoNum type="alphaLcParenR"/>
            </a:pPr>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180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Por otro lado, la Ley 12/2022, de 30 de junio, de regulación para el </a:t>
            </a:r>
            <a:r>
              <a:rPr lang="es-ES" sz="1800" b="1"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impulso de los planes de pensiones de empleo</a:t>
            </a:r>
            <a:r>
              <a:rPr lang="es-ES" sz="180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permite que las entidades que realicen contribuciones a sistemas de previsión social </a:t>
            </a:r>
            <a:r>
              <a:rPr lang="es-ES" sz="1800" b="1"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empresarial a favor de sus trabajadores puedan deducirse el 10% de las mismas</a:t>
            </a:r>
            <a:r>
              <a:rPr lang="es-ES" sz="180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pero solo por las contribuciones a favor de los sistemas de previsión de trabajadores con retribuciones brutas de hasta de 27.000€. </a:t>
            </a:r>
          </a:p>
          <a:p>
            <a:pPr algn="just"/>
            <a:endParaRPr lang="es-ES"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s-ES" sz="180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La deducción será del 10% por las contribuciones empresariales correspondientes a los trabajadores que no sobrepasen el umbral de los 27.000€ y, para el resto, del mismo porcentaje, </a:t>
            </a:r>
            <a:r>
              <a:rPr lang="es-ES" sz="1800" b="1"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pero solo por la parte proporcional de las mismas en la proporción que represente 27.000€ </a:t>
            </a:r>
            <a:r>
              <a:rPr lang="es-ES" sz="180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respecto a la retribución del trabajador. Esta deducción se aplicará con los límites del resto de deducciones por incentivos, puede venir limitada por la tributación mínima, y lo que no se haya podido aplicar en el ejercicio, se puede deducir en los 15 ejercicios siguientes.</a:t>
            </a:r>
          </a:p>
          <a:p>
            <a:pPr marL="342900" indent="-342900" algn="just">
              <a:buAutoNum type="alphaLcParenR"/>
            </a:pPr>
            <a:endParaRPr lang="es-ES" sz="1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endParaRPr lang="es-ES" dirty="0"/>
          </a:p>
        </p:txBody>
      </p:sp>
      <p:sp>
        <p:nvSpPr>
          <p:cNvPr id="2" name="Título 6">
            <a:extLst>
              <a:ext uri="{FF2B5EF4-FFF2-40B4-BE49-F238E27FC236}">
                <a16:creationId xmlns:a16="http://schemas.microsoft.com/office/drawing/2014/main" id="{159046FC-86EF-1CEF-A720-AAD1F4F0CDDE}"/>
              </a:ext>
            </a:extLst>
          </p:cNvPr>
          <p:cNvSpPr>
            <a:spLocks noGrp="1"/>
          </p:cNvSpPr>
          <p:nvPr>
            <p:ph type="title"/>
          </p:nvPr>
        </p:nvSpPr>
        <p:spPr>
          <a:xfrm>
            <a:off x="590308" y="1098060"/>
            <a:ext cx="8096491" cy="548078"/>
          </a:xfrm>
        </p:spPr>
        <p:txBody>
          <a:bodyPr>
            <a:normAutofit fontScale="90000"/>
          </a:bodyPr>
          <a:lstStyle/>
          <a:p>
            <a:pPr algn="l"/>
            <a:r>
              <a:rPr lang="es-ES" sz="2200" b="1" dirty="0">
                <a:solidFill>
                  <a:srgbClr val="92D050"/>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Deducción Impuesto de Sociedades por aportaciones a sistemas de previsión social</a:t>
            </a:r>
          </a:p>
        </p:txBody>
      </p:sp>
    </p:spTree>
    <p:extLst>
      <p:ext uri="{BB962C8B-B14F-4D97-AF65-F5344CB8AC3E}">
        <p14:creationId xmlns:p14="http://schemas.microsoft.com/office/powerpoint/2010/main" val="1505684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31</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9" name="CuadroTexto 8">
            <a:extLst>
              <a:ext uri="{FF2B5EF4-FFF2-40B4-BE49-F238E27FC236}">
                <a16:creationId xmlns:a16="http://schemas.microsoft.com/office/drawing/2014/main" id="{3E0FB062-67C0-4719-88CF-DCA6C3DEDE48}"/>
              </a:ext>
            </a:extLst>
          </p:cNvPr>
          <p:cNvSpPr txBox="1"/>
          <p:nvPr/>
        </p:nvSpPr>
        <p:spPr>
          <a:xfrm>
            <a:off x="124288" y="284939"/>
            <a:ext cx="5584053" cy="461665"/>
          </a:xfrm>
          <a:prstGeom prst="rect">
            <a:avLst/>
          </a:prstGeom>
          <a:noFill/>
        </p:spPr>
        <p:txBody>
          <a:bodyPr wrap="square" rtlCol="0">
            <a:spAutoFit/>
          </a:bodyPr>
          <a:lstStyle/>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80428F96-36EA-4D50-55CB-110F0D082411}"/>
              </a:ext>
            </a:extLst>
          </p:cNvPr>
          <p:cNvSpPr txBox="1"/>
          <p:nvPr/>
        </p:nvSpPr>
        <p:spPr>
          <a:xfrm>
            <a:off x="612742" y="1582341"/>
            <a:ext cx="8083485" cy="5409173"/>
          </a:xfrm>
          <a:prstGeom prst="rect">
            <a:avLst/>
          </a:prstGeom>
          <a:noFill/>
        </p:spPr>
        <p:txBody>
          <a:bodyPr wrap="square">
            <a:spAutoFit/>
          </a:bodyPr>
          <a:lstStyle/>
          <a:p>
            <a:endParaRPr lang="es-ES" b="0" i="0" dirty="0">
              <a:solidFill>
                <a:srgbClr val="000000"/>
              </a:solidFill>
              <a:effectLst/>
              <a:latin typeface="BentonSansCond-Light"/>
            </a:endParaRPr>
          </a:p>
          <a:p>
            <a:pPr algn="just"/>
            <a:r>
              <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Actualmente se contempla una deducción en la cuota íntegra del Impuesto de Sociedades equivalente al 10% de las contribuciones realizadas por la empresa durante el año a planes de pensiones de empleo a favor de las personas trabajadoras con retribuciones brutas anuales inferiores a 27.000 euros. </a:t>
            </a:r>
          </a:p>
          <a:p>
            <a:pPr algn="just"/>
            <a:endPar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Para aquellas personas trabajadoras con ingresos superiores, la deducción se aplicará sobre la parte de las contribuciones que sean proporcionales a dicha cuantía. </a:t>
            </a:r>
          </a:p>
          <a:p>
            <a:pPr algn="just"/>
            <a:endPar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050" b="1"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Ejemplo teórico 1 </a:t>
            </a:r>
            <a:r>
              <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(retribución bruta </a:t>
            </a:r>
            <a:r>
              <a:rPr lang="es-ES" sz="1050" b="1"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inferior </a:t>
            </a:r>
            <a:r>
              <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a 27.000 euros): </a:t>
            </a:r>
          </a:p>
          <a:p>
            <a:pPr algn="just"/>
            <a:endPar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Salario anualizado 2022: 24.000 euros. </a:t>
            </a:r>
          </a:p>
          <a:p>
            <a:pPr algn="just"/>
            <a:r>
              <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Salario mensualizado 2022: 2.000 euros. </a:t>
            </a:r>
          </a:p>
          <a:p>
            <a:pPr algn="just"/>
            <a:r>
              <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Contribución anual PPSC: 240 euros. </a:t>
            </a:r>
          </a:p>
          <a:p>
            <a:pPr algn="just"/>
            <a:r>
              <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Contribución mensual PPSC: 20 euros.</a:t>
            </a:r>
          </a:p>
          <a:p>
            <a:pPr algn="just"/>
            <a:r>
              <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a:r>
          </a:p>
          <a:p>
            <a:pPr algn="just"/>
            <a:r>
              <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La deducción en la cuota anual del Impuesto sobre Sociedades de 2023 sería de 48 euros, que resultan de multiplicar 480 euros (contribución realizada en el año 2023 por los 24 meses transcurridos desde el 1 de enero de 2022 hasta el 31 de diciembre de 2023), por 10%4</a:t>
            </a:r>
          </a:p>
          <a:p>
            <a:pPr algn="just"/>
            <a:r>
              <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4 La empresa podrá deducirse dicho importe en el ejercicio fiscal en el que se realiza el pago del atraso de las contribuciones, con independencia del año en que se hayan devengado. No hay que hacer liquidación complementaria de años anteriores. </a:t>
            </a:r>
            <a:endParaRPr lang="es-E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050" b="1"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Ejemplo teórico 2 </a:t>
            </a:r>
            <a:r>
              <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(retribución bruta </a:t>
            </a:r>
            <a:r>
              <a:rPr lang="es-ES" sz="1050" b="1"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superior </a:t>
            </a:r>
            <a:r>
              <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a 27.000 euros): </a:t>
            </a:r>
          </a:p>
          <a:p>
            <a:pPr algn="just"/>
            <a:r>
              <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Salario anualizado 2022: 30.000 euros. </a:t>
            </a:r>
          </a:p>
          <a:p>
            <a:pPr algn="just"/>
            <a:r>
              <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Salario mensualizado 2022: 2.500 euros. </a:t>
            </a:r>
          </a:p>
          <a:p>
            <a:pPr algn="just"/>
            <a:r>
              <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Contribución anual PPSC: 300 euros. </a:t>
            </a:r>
          </a:p>
          <a:p>
            <a:pPr algn="just"/>
            <a:r>
              <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Contribución mensual PPSC: 25 euros. </a:t>
            </a:r>
          </a:p>
          <a:p>
            <a:pPr algn="just"/>
            <a:endPar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s-ES" sz="105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En este caso, la deducción en la cuota anual del Impuesto sobre Sociedades de 2023 sería de 54 euros, que resultan de multiplicar 600 euros (contribución realizada en el año 2023 por los 24 meses transcurridos desde el 1 de enero de 2022 hasta el 31 de diciembre de 2023), por 10%, por la parte proporcional (</a:t>
            </a:r>
            <a:r>
              <a:rPr lang="es-ES" sz="1050" b="1"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27.000 euros/30.000 euros = 0,9).</a:t>
            </a:r>
          </a:p>
          <a:p>
            <a:pPr marL="342900" indent="-342900" algn="just">
              <a:buAutoNum type="alphaLcParenR"/>
            </a:pPr>
            <a:endParaRPr lang="es-ES" sz="5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s-ES" dirty="0"/>
          </a:p>
        </p:txBody>
      </p:sp>
      <p:sp>
        <p:nvSpPr>
          <p:cNvPr id="2" name="Título 6">
            <a:extLst>
              <a:ext uri="{FF2B5EF4-FFF2-40B4-BE49-F238E27FC236}">
                <a16:creationId xmlns:a16="http://schemas.microsoft.com/office/drawing/2014/main" id="{159046FC-86EF-1CEF-A720-AAD1F4F0CDDE}"/>
              </a:ext>
            </a:extLst>
          </p:cNvPr>
          <p:cNvSpPr>
            <a:spLocks noGrp="1"/>
          </p:cNvSpPr>
          <p:nvPr>
            <p:ph type="title"/>
          </p:nvPr>
        </p:nvSpPr>
        <p:spPr>
          <a:xfrm>
            <a:off x="590308" y="1098060"/>
            <a:ext cx="8096491" cy="548078"/>
          </a:xfrm>
        </p:spPr>
        <p:txBody>
          <a:bodyPr>
            <a:normAutofit/>
          </a:bodyPr>
          <a:lstStyle/>
          <a:p>
            <a:pPr algn="l"/>
            <a:r>
              <a:rPr lang="es-ES" sz="2200" b="1" dirty="0">
                <a:solidFill>
                  <a:srgbClr val="92D050"/>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Deducción Impuesto de Sociedades Ejemplo</a:t>
            </a:r>
          </a:p>
        </p:txBody>
      </p:sp>
    </p:spTree>
    <p:extLst>
      <p:ext uri="{BB962C8B-B14F-4D97-AF65-F5344CB8AC3E}">
        <p14:creationId xmlns:p14="http://schemas.microsoft.com/office/powerpoint/2010/main" val="2518965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descr="Interfaz de usuario gráfica, Texto, Chat o mensaje de texto&#10;&#10;Descripción generada automáticamente">
            <a:extLst>
              <a:ext uri="{FF2B5EF4-FFF2-40B4-BE49-F238E27FC236}">
                <a16:creationId xmlns:a16="http://schemas.microsoft.com/office/drawing/2014/main" id="{D3D2E0B6-F3E0-7D70-5C1E-BE17D5C981EA}"/>
              </a:ext>
            </a:extLst>
          </p:cNvPr>
          <p:cNvPicPr>
            <a:picLocks noGrp="1" noChangeAspect="1"/>
          </p:cNvPicPr>
          <p:nvPr>
            <p:ph idx="1"/>
          </p:nvPr>
        </p:nvPicPr>
        <p:blipFill>
          <a:blip r:embed="rId2"/>
          <a:stretch>
            <a:fillRect/>
          </a:stretch>
        </p:blipFill>
        <p:spPr>
          <a:xfrm>
            <a:off x="482600" y="903796"/>
            <a:ext cx="8178799" cy="5050407"/>
          </a:xfrm>
          <a:prstGeom prst="rect">
            <a:avLst/>
          </a:prstGeom>
        </p:spPr>
      </p:pic>
      <p:sp>
        <p:nvSpPr>
          <p:cNvPr id="4" name="Marcador de número de diapositiva 3">
            <a:extLst>
              <a:ext uri="{FF2B5EF4-FFF2-40B4-BE49-F238E27FC236}">
                <a16:creationId xmlns:a16="http://schemas.microsoft.com/office/drawing/2014/main" id="{A0C9318A-0FDB-75D2-E0B7-0C6997BFFE97}"/>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403E1DB0-D142-6D44-86D4-ACFD77BD1919}" type="slidenum">
              <a:rPr lang="en-US"/>
              <a:pPr defTabSz="914400">
                <a:spcAft>
                  <a:spcPts val="600"/>
                </a:spcAft>
              </a:pPr>
              <a:t>32</a:t>
            </a:fld>
            <a:endParaRPr lang="en-US"/>
          </a:p>
        </p:txBody>
      </p:sp>
    </p:spTree>
    <p:extLst>
      <p:ext uri="{BB962C8B-B14F-4D97-AF65-F5344CB8AC3E}">
        <p14:creationId xmlns:p14="http://schemas.microsoft.com/office/powerpoint/2010/main" val="655817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5" name="Título 4">
            <a:extLst>
              <a:ext uri="{FF2B5EF4-FFF2-40B4-BE49-F238E27FC236}">
                <a16:creationId xmlns:a16="http://schemas.microsoft.com/office/drawing/2014/main" id="{EFF5E966-8127-F716-71AE-35AE1773C6B3}"/>
              </a:ext>
            </a:extLst>
          </p:cNvPr>
          <p:cNvSpPr>
            <a:spLocks noGrp="1"/>
          </p:cNvSpPr>
          <p:nvPr>
            <p:ph type="ctrTitle"/>
          </p:nvPr>
        </p:nvSpPr>
        <p:spPr/>
        <p:txBody>
          <a:bodyPr>
            <a:noAutofit/>
          </a:bodyPr>
          <a:lstStyle/>
          <a:p>
            <a:r>
              <a:rPr lang="es-ES" sz="3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Tratamiento IRPF del Plan de Pensiones simplificado del Sector de la Construcción</a:t>
            </a:r>
          </a:p>
        </p:txBody>
      </p:sp>
      <p:sp>
        <p:nvSpPr>
          <p:cNvPr id="7" name="Subtítulo 6">
            <a:extLst>
              <a:ext uri="{FF2B5EF4-FFF2-40B4-BE49-F238E27FC236}">
                <a16:creationId xmlns:a16="http://schemas.microsoft.com/office/drawing/2014/main" id="{25F1EC61-34D3-0646-F3BB-00638668495B}"/>
              </a:ext>
            </a:extLst>
          </p:cNvPr>
          <p:cNvSpPr>
            <a:spLocks noGrp="1"/>
          </p:cNvSpPr>
          <p:nvPr>
            <p:ph type="subTitle" idx="1"/>
          </p:nvPr>
        </p:nvSpPr>
        <p:spPr/>
        <p:txBody>
          <a:bodyPr>
            <a:normAutofit/>
          </a:bodyPr>
          <a:lstStyle/>
          <a:p>
            <a:r>
              <a:rPr lang="es-ES" sz="2400" dirty="0"/>
              <a:t>Ley IRPF 35/2006</a:t>
            </a:r>
          </a:p>
          <a:p>
            <a:r>
              <a:rPr lang="es-ES" sz="2400" dirty="0"/>
              <a:t>Reglamento IRPF RD 439/2007</a:t>
            </a:r>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4</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Tree>
    <p:extLst>
      <p:ext uri="{BB962C8B-B14F-4D97-AF65-F5344CB8AC3E}">
        <p14:creationId xmlns:p14="http://schemas.microsoft.com/office/powerpoint/2010/main" val="2182000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7" name="Título 6">
            <a:extLst>
              <a:ext uri="{FF2B5EF4-FFF2-40B4-BE49-F238E27FC236}">
                <a16:creationId xmlns:a16="http://schemas.microsoft.com/office/drawing/2014/main" id="{5ACE9FC6-639B-F626-F926-DA02164A93B1}"/>
              </a:ext>
            </a:extLst>
          </p:cNvPr>
          <p:cNvSpPr>
            <a:spLocks noGrp="1"/>
          </p:cNvSpPr>
          <p:nvPr>
            <p:ph type="title"/>
          </p:nvPr>
        </p:nvSpPr>
        <p:spPr>
          <a:xfrm>
            <a:off x="590308" y="1098060"/>
            <a:ext cx="8096491" cy="548078"/>
          </a:xfrm>
        </p:spPr>
        <p:txBody>
          <a:bodyPr>
            <a:normAutofit fontScale="90000"/>
          </a:bodyPr>
          <a:lstStyle/>
          <a:p>
            <a:pPr algn="l"/>
            <a:r>
              <a:rPr lang="es-ES" sz="22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a:t>
            </a:r>
            <a:r>
              <a:rPr lang="es-ES" b="1" dirty="0">
                <a:solidFill>
                  <a:schemeClr val="bg1">
                    <a:lumMod val="50000"/>
                  </a:schemeClr>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Rendimiento íntegro del trabajo. Retribución en Especie</a:t>
            </a:r>
            <a:endParaRPr lang="es-ES"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5</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2" name="Título 6">
            <a:extLst>
              <a:ext uri="{FF2B5EF4-FFF2-40B4-BE49-F238E27FC236}">
                <a16:creationId xmlns:a16="http://schemas.microsoft.com/office/drawing/2014/main" id="{29A7E4FB-98B6-8049-994A-114A641AC614}"/>
              </a:ext>
            </a:extLst>
          </p:cNvPr>
          <p:cNvSpPr>
            <a:spLocks noGrp="1"/>
          </p:cNvSpPr>
          <p:nvPr>
            <p:ph idx="1"/>
          </p:nvPr>
        </p:nvSpPr>
        <p:spPr>
          <a:xfrm>
            <a:off x="775438" y="1819725"/>
            <a:ext cx="8096250" cy="4358489"/>
          </a:xfrm>
        </p:spPr>
        <p:txBody>
          <a:bodyPr>
            <a:normAutofit fontScale="25000" lnSpcReduction="20000"/>
          </a:bodyPr>
          <a:lstStyle/>
          <a:p>
            <a:pPr marL="0" indent="0" algn="l">
              <a:buNone/>
            </a:pPr>
            <a:r>
              <a:rPr lang="es-ES" sz="8000" dirty="0">
                <a:solidFill>
                  <a:schemeClr val="bg1">
                    <a:lumMod val="50000"/>
                  </a:schemeClr>
                </a:solidFill>
              </a:rPr>
              <a:t>/</a:t>
            </a:r>
            <a:r>
              <a:rPr lang="es-ES" sz="10700" dirty="0">
                <a:solidFill>
                  <a:schemeClr val="bg1">
                    <a:lumMod val="50000"/>
                  </a:schemeClr>
                </a:solidFill>
              </a:rPr>
              <a:t> </a:t>
            </a:r>
            <a:r>
              <a:rPr lang="es-ES" sz="60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Contribuciones empresariales a planes de pensiones, seguros colectivos y seguros de dependencia </a:t>
            </a:r>
            <a:br>
              <a:rPr lang="es-ES" sz="16000" b="1" i="0" dirty="0">
                <a:effectLst/>
                <a:latin typeface="Open Sans" panose="020B0606030504020204" pitchFamily="34" charset="0"/>
                <a:ea typeface="Open Sans" panose="020B0606030504020204" pitchFamily="34" charset="0"/>
                <a:cs typeface="Open Sans" panose="020B0606030504020204" pitchFamily="34" charset="0"/>
              </a:rPr>
            </a:br>
            <a:endParaRPr lang="es-ES" sz="6700" b="1" dirty="0">
              <a:latin typeface="Open Sans" panose="020B0606030504020204" pitchFamily="34" charset="0"/>
              <a:ea typeface="Open Sans" panose="020B0606030504020204" pitchFamily="34" charset="0"/>
              <a:cs typeface="Open Sans" panose="020B0606030504020204" pitchFamily="34" charset="0"/>
            </a:endParaRPr>
          </a:p>
          <a:p>
            <a:pPr marL="0" indent="0" algn="l">
              <a:buNone/>
            </a:pPr>
            <a:r>
              <a:rPr lang="es-ES" sz="40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Artículo 17. Rendimientos íntegros del trabajo.</a:t>
            </a:r>
          </a:p>
          <a:p>
            <a:pPr algn="l"/>
            <a:endParaRPr lang="es-ES" sz="40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es-ES" sz="40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1. Se considerarán rendimientos íntegros del trabajo todas las contraprestaciones o utilidades, cualquiera que sea su denominación o naturaleza, </a:t>
            </a:r>
            <a:r>
              <a:rPr lang="es-ES" sz="40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dinerarias o en especie</a:t>
            </a:r>
            <a:r>
              <a:rPr lang="es-ES" sz="40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s-ES" sz="40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que deriven, directa o indirectamente</a:t>
            </a:r>
            <a:r>
              <a:rPr lang="es-ES" sz="40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del trabajo personal o de la </a:t>
            </a:r>
            <a:r>
              <a:rPr lang="es-ES" sz="40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relación laboral </a:t>
            </a:r>
            <a:r>
              <a:rPr lang="es-ES" sz="40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o estatutaria y no tengan el carácter de rendimientos de actividades económicas.</a:t>
            </a:r>
          </a:p>
          <a:p>
            <a:pPr marL="0" indent="0" algn="just">
              <a:buNone/>
            </a:pPr>
            <a:endParaRPr lang="es-ES" sz="40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es-ES" sz="40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Se incluirán, en particular:</a:t>
            </a:r>
          </a:p>
          <a:p>
            <a:pPr marL="0" indent="0" algn="just">
              <a:buNone/>
            </a:pPr>
            <a:endParaRPr lang="es-ES" sz="40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742950" indent="-742950" algn="just">
              <a:lnSpc>
                <a:spcPct val="120000"/>
              </a:lnSpc>
              <a:buFont typeface="+mj-lt"/>
              <a:buAutoNum type="alphaLcParenR"/>
            </a:pPr>
            <a:r>
              <a:rPr lang="es-ES" sz="40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Los sueldos y salarios.</a:t>
            </a:r>
          </a:p>
          <a:p>
            <a:pPr marL="742950" indent="-742950" algn="just">
              <a:lnSpc>
                <a:spcPct val="120000"/>
              </a:lnSpc>
              <a:buFont typeface="+mj-lt"/>
              <a:buAutoNum type="alphaLcParenR"/>
            </a:pPr>
            <a:r>
              <a:rPr lang="es-ES" sz="40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Las prestaciones por desempleo.</a:t>
            </a:r>
          </a:p>
          <a:p>
            <a:pPr marL="742950" indent="-742950" algn="just">
              <a:lnSpc>
                <a:spcPct val="120000"/>
              </a:lnSpc>
              <a:buFont typeface="+mj-lt"/>
              <a:buAutoNum type="alphaLcParenR"/>
            </a:pPr>
            <a:r>
              <a:rPr lang="es-ES" sz="40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Las remuneraciones en concepto de gastos de representación.</a:t>
            </a:r>
          </a:p>
          <a:p>
            <a:pPr marL="742950" indent="-742950" algn="just">
              <a:lnSpc>
                <a:spcPct val="120000"/>
              </a:lnSpc>
              <a:buFont typeface="+mj-lt"/>
              <a:buAutoNum type="alphaLcParenR"/>
            </a:pPr>
            <a:r>
              <a:rPr lang="es-ES" sz="40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Las dietas y asignaciones para gastos de viaje, excepto los de locomoción y los normales de manutención y estancia en establecimientos de hostelería con los límites que reglamentariamente se establezcan.</a:t>
            </a:r>
          </a:p>
          <a:p>
            <a:pPr marL="742950" indent="-742950" algn="just">
              <a:lnSpc>
                <a:spcPct val="120000"/>
              </a:lnSpc>
              <a:buFont typeface="+mj-lt"/>
              <a:buAutoNum type="alphaLcParenR"/>
            </a:pPr>
            <a:r>
              <a:rPr lang="es-ES" sz="40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s-ES" sz="40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Las contribuciones o aportaciones satisfechas por los promotores de planes de pensiones previstos en el texto refundido de la Ley de regulación de los planes y fondos de pensiones, aprobado por el Real Decreto Legislativo 1/2002, de 29 de noviembre, o por las empresas promotoras previstas en la Directiva 2003/41/CE del Parlamento Europeo y del Consejo, de 3 de junio de 2003, relativa a las actividades y la supervisión de fondos de pensiones de empleo</a:t>
            </a:r>
            <a:r>
              <a:rPr lang="es-ES" sz="40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a:t>
            </a:r>
          </a:p>
          <a:p>
            <a:pPr marL="914400" indent="-914400" algn="l">
              <a:buFont typeface="+mj-lt"/>
              <a:buAutoNum type="alphaLcParenR"/>
            </a:pPr>
            <a:endParaRPr lang="es-ES" sz="48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sz="16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sz="7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r">
              <a:buNone/>
            </a:pPr>
            <a:r>
              <a:rPr lang="es-ES" sz="48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Referencia Normativa: </a:t>
            </a:r>
            <a:r>
              <a:rPr lang="es-ES" sz="4800" b="1" i="0" u="none" strike="noStrike" dirty="0">
                <a:solidFill>
                  <a:srgbClr val="92D050"/>
                </a:solidFill>
                <a:effectLst/>
                <a:latin typeface="Open Sans" panose="020B0606030504020204" pitchFamily="34" charset="0"/>
                <a:ea typeface="Open Sans" panose="020B0606030504020204" pitchFamily="34" charset="0"/>
                <a:cs typeface="Open Sans" panose="020B0606030504020204" pitchFamily="34" charset="0"/>
              </a:rPr>
              <a:t>LIRPF 35/2006 art.17.1.e y f, 43.1.1º.e)</a:t>
            </a:r>
          </a:p>
          <a:p>
            <a:pPr marL="0" indent="0" algn="r">
              <a:buNone/>
            </a:pPr>
            <a:endParaRPr lang="es-E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dirty="0">
              <a:solidFill>
                <a:schemeClr val="bg1">
                  <a:lumMod val="50000"/>
                </a:schemeClr>
              </a:solidFill>
            </a:endParaRPr>
          </a:p>
        </p:txBody>
      </p:sp>
    </p:spTree>
    <p:extLst>
      <p:ext uri="{BB962C8B-B14F-4D97-AF65-F5344CB8AC3E}">
        <p14:creationId xmlns:p14="http://schemas.microsoft.com/office/powerpoint/2010/main" val="310348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7" name="Título 6">
            <a:extLst>
              <a:ext uri="{FF2B5EF4-FFF2-40B4-BE49-F238E27FC236}">
                <a16:creationId xmlns:a16="http://schemas.microsoft.com/office/drawing/2014/main" id="{5ACE9FC6-639B-F626-F926-DA02164A93B1}"/>
              </a:ext>
            </a:extLst>
          </p:cNvPr>
          <p:cNvSpPr>
            <a:spLocks noGrp="1"/>
          </p:cNvSpPr>
          <p:nvPr>
            <p:ph type="title"/>
          </p:nvPr>
        </p:nvSpPr>
        <p:spPr>
          <a:xfrm>
            <a:off x="590308" y="1098060"/>
            <a:ext cx="8096491" cy="548078"/>
          </a:xfrm>
        </p:spPr>
        <p:txBody>
          <a:bodyPr>
            <a:normAutofit fontScale="90000"/>
          </a:bodyPr>
          <a:lstStyle/>
          <a:p>
            <a:pPr algn="l"/>
            <a:r>
              <a:rPr kumimoji="0" lang="es-ES" sz="2700" b="1" i="0" u="none" strike="noStrike" kern="1200" cap="none" spc="0" normalizeH="0" baseline="0" noProof="0" dirty="0">
                <a:ln>
                  <a:noFill/>
                </a:ln>
                <a:solidFill>
                  <a:srgbClr val="92D050"/>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s-ES" sz="4400" b="0" i="0" u="none" strike="noStrike" kern="1200" cap="none" spc="0" normalizeH="0" baseline="0" noProof="0" dirty="0">
                <a:ln>
                  <a:noFill/>
                </a:ln>
                <a:solidFill>
                  <a:prstClr val="white">
                    <a:lumMod val="50000"/>
                  </a:prstClr>
                </a:solidFill>
                <a:effectLst/>
                <a:uLnTx/>
                <a:uFillTx/>
                <a:latin typeface="Calibri"/>
                <a:ea typeface="+mj-ea"/>
                <a:cs typeface="+mj-cs"/>
              </a:rPr>
              <a:t> </a:t>
            </a:r>
            <a:r>
              <a:rPr kumimoji="0" lang="es-ES" sz="2200" b="1" i="0" u="none" strike="noStrike" kern="1200" cap="none" spc="0" normalizeH="0" baseline="0" noProof="0" dirty="0">
                <a:ln>
                  <a:noFill/>
                </a:ln>
                <a:solidFill>
                  <a:prstClr val="white">
                    <a:lumMod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Rendimiento íntegro del trabajo. Retribución en Especie</a:t>
            </a:r>
            <a:endParaRPr lang="es-ES" dirty="0">
              <a:solidFill>
                <a:schemeClr val="bg1">
                  <a:lumMod val="50000"/>
                </a:schemeClr>
              </a:solidFill>
            </a:endParaRPr>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6</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2" name="Título 6">
            <a:extLst>
              <a:ext uri="{FF2B5EF4-FFF2-40B4-BE49-F238E27FC236}">
                <a16:creationId xmlns:a16="http://schemas.microsoft.com/office/drawing/2014/main" id="{29A7E4FB-98B6-8049-994A-114A641AC614}"/>
              </a:ext>
            </a:extLst>
          </p:cNvPr>
          <p:cNvSpPr>
            <a:spLocks noGrp="1"/>
          </p:cNvSpPr>
          <p:nvPr>
            <p:ph idx="1"/>
          </p:nvPr>
        </p:nvSpPr>
        <p:spPr>
          <a:xfrm>
            <a:off x="523875" y="1753386"/>
            <a:ext cx="8096250" cy="4358489"/>
          </a:xfrm>
        </p:spPr>
        <p:txBody>
          <a:bodyPr>
            <a:normAutofit fontScale="25000" lnSpcReduction="20000"/>
          </a:bodyPr>
          <a:lstStyle/>
          <a:p>
            <a:pPr marL="0" indent="0" algn="l">
              <a:buNone/>
            </a:pPr>
            <a:r>
              <a:rPr lang="es-ES" sz="8000" dirty="0">
                <a:solidFill>
                  <a:schemeClr val="bg1">
                    <a:lumMod val="50000"/>
                  </a:schemeClr>
                </a:solidFill>
              </a:rPr>
              <a:t>/</a:t>
            </a:r>
            <a:r>
              <a:rPr lang="es-ES" sz="10700" dirty="0">
                <a:solidFill>
                  <a:schemeClr val="bg1">
                    <a:lumMod val="50000"/>
                  </a:schemeClr>
                </a:solidFill>
              </a:rPr>
              <a:t> </a:t>
            </a:r>
            <a:r>
              <a:rPr lang="es-ES" sz="60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Contribuciones empresariales a planes de pensiones, seguros colectivos y seguros de dependencia </a:t>
            </a:r>
            <a:br>
              <a:rPr lang="es-ES" sz="16000" b="1" i="0" dirty="0">
                <a:effectLst/>
                <a:latin typeface="Open Sans" panose="020B0606030504020204" pitchFamily="34" charset="0"/>
                <a:ea typeface="Open Sans" panose="020B0606030504020204" pitchFamily="34" charset="0"/>
                <a:cs typeface="Open Sans" panose="020B0606030504020204" pitchFamily="34" charset="0"/>
              </a:rPr>
            </a:br>
            <a:endParaRPr lang="es-ES" sz="6700" b="1"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endParaRPr lang="es-ES" sz="40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20000"/>
              </a:lnSpc>
              <a:buNone/>
            </a:pPr>
            <a:r>
              <a:rPr lang="es-ES" sz="2800" dirty="0">
                <a:solidFill>
                  <a:schemeClr val="bg1">
                    <a:lumMod val="50000"/>
                  </a:schemeClr>
                </a:solidFill>
                <a:latin typeface="verdana" panose="020B0604030504040204" pitchFamily="34" charset="0"/>
              </a:rPr>
              <a:t>F </a:t>
            </a:r>
            <a:r>
              <a:rPr lang="es-ES" sz="4000" b="0" i="0" dirty="0">
                <a:solidFill>
                  <a:schemeClr val="bg1">
                    <a:lumMod val="50000"/>
                  </a:schemeClr>
                </a:solidFill>
                <a:effectLst/>
                <a:latin typeface="verdana" panose="020B0604030504040204" pitchFamily="34" charset="0"/>
              </a:rPr>
              <a:t>) </a:t>
            </a:r>
            <a:r>
              <a:rPr lang="es-ES" sz="4000" b="1" i="0" dirty="0">
                <a:solidFill>
                  <a:schemeClr val="bg1">
                    <a:lumMod val="50000"/>
                  </a:schemeClr>
                </a:solidFill>
                <a:effectLst/>
                <a:latin typeface="verdana" panose="020B0604030504040204" pitchFamily="34" charset="0"/>
              </a:rPr>
              <a:t>Las contribuciones o aportaciones satisfechas por los empresarios para hacer frente a los compromisos por pensiones en los términos previstos por la disposición adicional primera del texto refundido de la Ley de regulación de los planes y fondos de pensiones, y en su normativa de desarrollo, cuando aquellas sean imputadas a las personas a quienes se vinculen las prestaciones.</a:t>
            </a:r>
            <a:r>
              <a:rPr lang="es-ES" sz="4000" b="0" i="0" dirty="0">
                <a:solidFill>
                  <a:schemeClr val="bg1">
                    <a:lumMod val="50000"/>
                  </a:schemeClr>
                </a:solidFill>
                <a:effectLst/>
                <a:latin typeface="verdana" panose="020B0604030504040204" pitchFamily="34" charset="0"/>
              </a:rPr>
              <a:t> Esta imputación fiscal tendrá carácter voluntario en los contratos de seguro colectivo distintos de los planes de previsión social empresarial, debiendo mantenerse la decisión que se adopte respecto del resto de primas que se satisfagan hasta la extinción del contrato de seguro. No obstante, la imputación fiscal tendrá carácter obligatorio en los contratos de seguro de riesgo. Cuando los contratos de seguro cubran conjuntamente las contingencias de jubilación y de fallecimiento o incapacidad, será obligatoria la imputación fiscal de la parte de las primas satisfechas que corresponda al capital en riesgo por fallecimiento o incapacidad, siempre que el importe de dicha parte exceda de 50 euros anuales. A estos efectos se considera capital en riesgo la diferencia entre el capital asegurado para fallecimiento o incapacidad y la provisión matemática</a:t>
            </a:r>
            <a:r>
              <a:rPr lang="es-ES" sz="4400" b="0"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a:t>
            </a:r>
          </a:p>
          <a:p>
            <a:pPr marL="914400" indent="-914400" algn="l">
              <a:buFont typeface="+mj-lt"/>
              <a:buAutoNum type="alphaLcParenR"/>
            </a:pPr>
            <a:endParaRPr lang="es-ES" sz="56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sz="16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sz="7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r">
              <a:buNone/>
            </a:pPr>
            <a:r>
              <a:rPr lang="es-ES" sz="48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Referencia Normativa: </a:t>
            </a:r>
            <a:r>
              <a:rPr lang="es-ES" sz="4800" b="1" i="0" u="none" strike="noStrike" dirty="0">
                <a:solidFill>
                  <a:srgbClr val="92D050"/>
                </a:solidFill>
                <a:effectLst/>
                <a:latin typeface="Open Sans" panose="020B0606030504020204" pitchFamily="34" charset="0"/>
                <a:ea typeface="Open Sans" panose="020B0606030504020204" pitchFamily="34" charset="0"/>
                <a:cs typeface="Open Sans" panose="020B0606030504020204" pitchFamily="34" charset="0"/>
              </a:rPr>
              <a:t>LIRPF 35/2006 art.17.1.e y f, 43.1.1º.e )</a:t>
            </a:r>
          </a:p>
          <a:p>
            <a:pPr marL="0" indent="0" algn="r">
              <a:buNone/>
            </a:pPr>
            <a:endParaRPr lang="es-E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dirty="0">
              <a:solidFill>
                <a:schemeClr val="bg1">
                  <a:lumMod val="50000"/>
                </a:schemeClr>
              </a:solidFill>
            </a:endParaRPr>
          </a:p>
        </p:txBody>
      </p:sp>
    </p:spTree>
    <p:extLst>
      <p:ext uri="{BB962C8B-B14F-4D97-AF65-F5344CB8AC3E}">
        <p14:creationId xmlns:p14="http://schemas.microsoft.com/office/powerpoint/2010/main" val="2972642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7" name="Título 6">
            <a:extLst>
              <a:ext uri="{FF2B5EF4-FFF2-40B4-BE49-F238E27FC236}">
                <a16:creationId xmlns:a16="http://schemas.microsoft.com/office/drawing/2014/main" id="{5ACE9FC6-639B-F626-F926-DA02164A93B1}"/>
              </a:ext>
            </a:extLst>
          </p:cNvPr>
          <p:cNvSpPr>
            <a:spLocks noGrp="1"/>
          </p:cNvSpPr>
          <p:nvPr>
            <p:ph type="title"/>
          </p:nvPr>
        </p:nvSpPr>
        <p:spPr>
          <a:xfrm>
            <a:off x="590308" y="1098060"/>
            <a:ext cx="8096491" cy="548078"/>
          </a:xfrm>
        </p:spPr>
        <p:txBody>
          <a:bodyPr>
            <a:normAutofit/>
          </a:bodyPr>
          <a:lstStyle/>
          <a:p>
            <a:pPr algn="l"/>
            <a:r>
              <a:rPr lang="es-ES" sz="2200" b="1" dirty="0">
                <a:solidFill>
                  <a:srgbClr val="92D050"/>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Retribución en Especie. Valoración  </a:t>
            </a:r>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7</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2" name="Título 6">
            <a:extLst>
              <a:ext uri="{FF2B5EF4-FFF2-40B4-BE49-F238E27FC236}">
                <a16:creationId xmlns:a16="http://schemas.microsoft.com/office/drawing/2014/main" id="{29A7E4FB-98B6-8049-994A-114A641AC614}"/>
              </a:ext>
            </a:extLst>
          </p:cNvPr>
          <p:cNvSpPr>
            <a:spLocks noGrp="1"/>
          </p:cNvSpPr>
          <p:nvPr>
            <p:ph idx="1"/>
          </p:nvPr>
        </p:nvSpPr>
        <p:spPr>
          <a:xfrm>
            <a:off x="523875" y="1753386"/>
            <a:ext cx="8096250" cy="4358489"/>
          </a:xfrm>
        </p:spPr>
        <p:txBody>
          <a:bodyPr>
            <a:normAutofit fontScale="40000" lnSpcReduction="20000"/>
          </a:bodyPr>
          <a:lstStyle/>
          <a:p>
            <a:pPr marL="0" indent="0" algn="l">
              <a:buNone/>
            </a:pPr>
            <a:r>
              <a:rPr lang="es-ES" sz="8000" dirty="0">
                <a:solidFill>
                  <a:schemeClr val="bg1">
                    <a:lumMod val="50000"/>
                  </a:schemeClr>
                </a:solidFill>
              </a:rPr>
              <a:t>/</a:t>
            </a:r>
            <a:r>
              <a:rPr lang="es-ES" sz="10700" dirty="0">
                <a:solidFill>
                  <a:schemeClr val="bg1">
                    <a:lumMod val="50000"/>
                  </a:schemeClr>
                </a:solidFill>
              </a:rPr>
              <a:t> </a:t>
            </a:r>
            <a:r>
              <a:rPr lang="es-ES" sz="5000" b="1" i="0"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rPr>
              <a:t>Contribuciones empresariales a planes de pensiones, seguros colectivos y seguros de dependencia </a:t>
            </a:r>
            <a:br>
              <a:rPr lang="es-ES" sz="5000" b="1" i="0" dirty="0">
                <a:effectLst/>
                <a:latin typeface="Open Sans" panose="020B0606030504020204" pitchFamily="34" charset="0"/>
                <a:ea typeface="Open Sans" panose="020B0606030504020204" pitchFamily="34" charset="0"/>
                <a:cs typeface="Open Sans" panose="020B0606030504020204" pitchFamily="34" charset="0"/>
              </a:rPr>
            </a:br>
            <a:endParaRPr lang="es-ES" sz="5000" b="1"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es-ES" sz="4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LIRPF 35/2006. Art. 43.1.1º. E) Valoración en especie. </a:t>
            </a:r>
          </a:p>
          <a:p>
            <a:pPr marL="0" indent="0" algn="just">
              <a:buNone/>
            </a:pPr>
            <a:endParaRPr lang="es-ES" sz="4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20000"/>
              </a:lnSpc>
              <a:buNone/>
            </a:pPr>
            <a:r>
              <a:rPr lang="es-ES" sz="2800" dirty="0">
                <a:solidFill>
                  <a:schemeClr val="bg1">
                    <a:lumMod val="50000"/>
                  </a:schemeClr>
                </a:solidFill>
                <a:latin typeface="verdana" panose="020B0604030504040204" pitchFamily="34" charset="0"/>
              </a:rPr>
              <a:t>e) </a:t>
            </a:r>
            <a:r>
              <a:rPr lang="es-ES" sz="2800" b="1" dirty="0">
                <a:solidFill>
                  <a:schemeClr val="bg1">
                    <a:lumMod val="50000"/>
                  </a:schemeClr>
                </a:solidFill>
                <a:latin typeface="verdana" panose="020B0604030504040204" pitchFamily="34" charset="0"/>
              </a:rPr>
              <a:t>Por su importe, las contribuciones satisfechas por los promotores de planes de pensiones y las contribuciones satisfechas por las empresas promotoras reguladas en la Directiva </a:t>
            </a:r>
            <a:r>
              <a:rPr lang="es-ES" sz="2800" dirty="0">
                <a:solidFill>
                  <a:schemeClr val="bg1">
                    <a:lumMod val="50000"/>
                  </a:schemeClr>
                </a:solidFill>
                <a:latin typeface="verdana" panose="020B0604030504040204" pitchFamily="34" charset="0"/>
              </a:rPr>
              <a:t>2003/41/CE del Parlamento Europeo y del Consejo, de 3 de junio de 2003, relativa a las actividades y la supervisión de fondos de pensiones de empleo, así como las cantidades satisfechas por empresarios para hacer frente a los compromisos por pensiones en los términos previstos por la disposición adicional primera del texto refundido de la Ley de Regulación de los Planes y Fondos de Pensiones y su normativa de desarrollo. Igualmente, por su importe, las cantidades satisfechas por empresarios a los seguros de dependencia</a:t>
            </a:r>
            <a:endParaRPr lang="es-ES" sz="16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sz="7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r">
              <a:buNone/>
            </a:pPr>
            <a:r>
              <a:rPr lang="es-ES" sz="30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Referencia Normativa: </a:t>
            </a:r>
            <a:r>
              <a:rPr lang="es-ES" sz="3000" b="1" i="0" u="none" strike="noStrike" dirty="0">
                <a:solidFill>
                  <a:srgbClr val="92D050"/>
                </a:solidFill>
                <a:effectLst/>
                <a:latin typeface="Open Sans" panose="020B0606030504020204" pitchFamily="34" charset="0"/>
                <a:ea typeface="Open Sans" panose="020B0606030504020204" pitchFamily="34" charset="0"/>
                <a:cs typeface="Open Sans" panose="020B0606030504020204" pitchFamily="34" charset="0"/>
              </a:rPr>
              <a:t>LIRPF 35/2006. art.17.1.e y f, 43.1.1º.e)</a:t>
            </a:r>
          </a:p>
          <a:p>
            <a:pPr marL="0" indent="0" algn="r">
              <a:buNone/>
            </a:pPr>
            <a:endParaRPr lang="es-E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s-ES" dirty="0">
              <a:solidFill>
                <a:schemeClr val="bg1">
                  <a:lumMod val="50000"/>
                </a:schemeClr>
              </a:solidFill>
            </a:endParaRPr>
          </a:p>
        </p:txBody>
      </p:sp>
    </p:spTree>
    <p:extLst>
      <p:ext uri="{BB962C8B-B14F-4D97-AF65-F5344CB8AC3E}">
        <p14:creationId xmlns:p14="http://schemas.microsoft.com/office/powerpoint/2010/main" val="105289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8</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9" name="CuadroTexto 8">
            <a:extLst>
              <a:ext uri="{FF2B5EF4-FFF2-40B4-BE49-F238E27FC236}">
                <a16:creationId xmlns:a16="http://schemas.microsoft.com/office/drawing/2014/main" id="{3E0FB062-67C0-4719-88CF-DCA6C3DEDE48}"/>
              </a:ext>
            </a:extLst>
          </p:cNvPr>
          <p:cNvSpPr txBox="1"/>
          <p:nvPr/>
        </p:nvSpPr>
        <p:spPr>
          <a:xfrm>
            <a:off x="124288" y="284939"/>
            <a:ext cx="5584053" cy="461665"/>
          </a:xfrm>
          <a:prstGeom prst="rect">
            <a:avLst/>
          </a:prstGeom>
          <a:noFill/>
        </p:spPr>
        <p:txBody>
          <a:bodyPr wrap="square" rtlCol="0">
            <a:spAutoFit/>
          </a:bodyPr>
          <a:lstStyle/>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s-ES" sz="1200" b="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80428F96-36EA-4D50-55CB-110F0D082411}"/>
              </a:ext>
            </a:extLst>
          </p:cNvPr>
          <p:cNvSpPr txBox="1"/>
          <p:nvPr/>
        </p:nvSpPr>
        <p:spPr>
          <a:xfrm>
            <a:off x="603315" y="1582341"/>
            <a:ext cx="8083485" cy="5339923"/>
          </a:xfrm>
          <a:prstGeom prst="rect">
            <a:avLst/>
          </a:prstGeom>
          <a:noFill/>
        </p:spPr>
        <p:txBody>
          <a:bodyPr wrap="square">
            <a:spAutoFit/>
          </a:bodyPr>
          <a:lstStyle/>
          <a:p>
            <a:endParaRPr lang="es-ES" b="0" i="0" dirty="0">
              <a:solidFill>
                <a:srgbClr val="000000"/>
              </a:solidFill>
              <a:effectLst/>
              <a:latin typeface="BentonSansCond-Light"/>
            </a:endParaRPr>
          </a:p>
          <a:p>
            <a:r>
              <a:rPr lang="es-ES" b="0" i="0" dirty="0">
                <a:solidFill>
                  <a:schemeClr val="bg1">
                    <a:lumMod val="50000"/>
                  </a:schemeClr>
                </a:solidFill>
                <a:effectLst/>
                <a:latin typeface="BentonSansCond-Light"/>
              </a:rPr>
              <a:t>Conviene recordar que las contribuciones empresariales a sistemas de pensiones de empleo constituyen una remuneración del trabajo en especie que reduce la base imponible y que, además, </a:t>
            </a:r>
            <a:r>
              <a:rPr lang="es-ES" b="1" i="0" dirty="0">
                <a:solidFill>
                  <a:schemeClr val="bg1">
                    <a:lumMod val="50000"/>
                  </a:schemeClr>
                </a:solidFill>
                <a:effectLst/>
                <a:latin typeface="BentonSansCond-Light"/>
              </a:rPr>
              <a:t>no está sometida a ingreso a cuenta del IRPF </a:t>
            </a:r>
            <a:r>
              <a:rPr lang="es-ES" b="0" i="0" dirty="0">
                <a:solidFill>
                  <a:schemeClr val="bg1">
                    <a:lumMod val="50000"/>
                  </a:schemeClr>
                </a:solidFill>
                <a:effectLst/>
                <a:latin typeface="BentonSansCond-Light"/>
              </a:rPr>
              <a:t>(artículo 102.2 del Reglamento del IRPF). </a:t>
            </a:r>
          </a:p>
          <a:p>
            <a:endParaRPr lang="es-ES" dirty="0">
              <a:solidFill>
                <a:schemeClr val="bg1">
                  <a:lumMod val="50000"/>
                </a:schemeClr>
              </a:solidFill>
              <a:latin typeface="BentonSansCond-Light"/>
            </a:endParaRPr>
          </a:p>
          <a:p>
            <a:endParaRPr lang="es-ES" dirty="0">
              <a:solidFill>
                <a:schemeClr val="bg1">
                  <a:lumMod val="50000"/>
                </a:schemeClr>
              </a:solidFill>
              <a:latin typeface="BentonSansCond-Light"/>
            </a:endParaRPr>
          </a:p>
          <a:p>
            <a:pPr algn="l"/>
            <a:r>
              <a:rPr lang="es-ES" sz="1200" b="1" i="1" dirty="0">
                <a:solidFill>
                  <a:schemeClr val="bg1">
                    <a:lumMod val="50000"/>
                  </a:schemeClr>
                </a:solidFill>
                <a:effectLst/>
                <a:latin typeface="verdana" panose="020B0604030504040204" pitchFamily="34" charset="0"/>
              </a:rPr>
              <a:t>Artículo 102. Ingresos a cuenta sobre retribuciones en especie del trabajo.</a:t>
            </a:r>
          </a:p>
          <a:p>
            <a:pPr algn="l"/>
            <a:endParaRPr lang="es-ES" sz="1200" b="1" i="1" dirty="0">
              <a:solidFill>
                <a:schemeClr val="bg1">
                  <a:lumMod val="50000"/>
                </a:schemeClr>
              </a:solidFill>
              <a:effectLst/>
              <a:latin typeface="verdana" panose="020B0604030504040204" pitchFamily="34" charset="0"/>
            </a:endParaRPr>
          </a:p>
          <a:p>
            <a:pPr marL="228600" indent="-228600" algn="just">
              <a:buAutoNum type="arabicPeriod"/>
            </a:pPr>
            <a:r>
              <a:rPr lang="es-ES" sz="1200" b="0" i="1" dirty="0">
                <a:solidFill>
                  <a:schemeClr val="bg1">
                    <a:lumMod val="50000"/>
                  </a:schemeClr>
                </a:solidFill>
                <a:effectLst/>
                <a:latin typeface="verdana" panose="020B0604030504040204" pitchFamily="34" charset="0"/>
              </a:rPr>
              <a:t>La cuantía del ingreso a cuenta que corresponda realizar por las retribuciones satisfechas en especie se calculará aplicando a su valor, determinado conforme a las reglas del artículo 43.1 de la Ley del Impuesto, y mediante la aplicación, en su caso, del procedimiento previsto en la disposición adicional segunda de este Reglamento, el tipo que corresponda de los previstos en el artículo 80 de este Reglamento.</a:t>
            </a:r>
          </a:p>
          <a:p>
            <a:pPr algn="just"/>
            <a:endParaRPr lang="es-ES" sz="1200" b="0" i="1" dirty="0">
              <a:solidFill>
                <a:schemeClr val="bg1">
                  <a:lumMod val="50000"/>
                </a:schemeClr>
              </a:solidFill>
              <a:effectLst/>
              <a:latin typeface="verdana" panose="020B0604030504040204" pitchFamily="34" charset="0"/>
            </a:endParaRPr>
          </a:p>
          <a:p>
            <a:pPr algn="just"/>
            <a:r>
              <a:rPr lang="es-ES" sz="1200" b="0" i="1" dirty="0">
                <a:solidFill>
                  <a:schemeClr val="bg1">
                    <a:lumMod val="50000"/>
                  </a:schemeClr>
                </a:solidFill>
                <a:effectLst/>
                <a:latin typeface="verdana" panose="020B0604030504040204" pitchFamily="34" charset="0"/>
              </a:rPr>
              <a:t>2. </a:t>
            </a:r>
            <a:r>
              <a:rPr lang="es-ES" sz="1200" b="1" i="1" dirty="0">
                <a:solidFill>
                  <a:schemeClr val="bg1">
                    <a:lumMod val="50000"/>
                  </a:schemeClr>
                </a:solidFill>
                <a:effectLst/>
                <a:latin typeface="verdana" panose="020B0604030504040204" pitchFamily="34" charset="0"/>
              </a:rPr>
              <a:t>No existirá obligación de efectuar ingresos a cuenta respecto a las contribuciones satisfechas por los promotores de planes de pensiones, de planes de previsión social empresarial y de mutualidades de previsión social que reduzcan la base imponible.</a:t>
            </a:r>
          </a:p>
          <a:p>
            <a:pPr marL="0" indent="0" algn="r">
              <a:buNone/>
            </a:pPr>
            <a:br>
              <a:rPr lang="es-ES" dirty="0"/>
            </a:br>
            <a:r>
              <a:rPr lang="es-ES" sz="12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Referencia Normativa: </a:t>
            </a:r>
            <a:r>
              <a:rPr lang="es-ES" sz="1200" b="1" i="0" u="none" strike="noStrike" dirty="0">
                <a:solidFill>
                  <a:srgbClr val="92D050"/>
                </a:solidFill>
                <a:effectLst/>
                <a:latin typeface="Open Sans" panose="020B0606030504020204" pitchFamily="34" charset="0"/>
                <a:ea typeface="Open Sans" panose="020B0606030504020204" pitchFamily="34" charset="0"/>
                <a:cs typeface="Open Sans" panose="020B0606030504020204" pitchFamily="34" charset="0"/>
              </a:rPr>
              <a:t>Reglamento IRPF Real Decreto 439/2007. Art. 102.2</a:t>
            </a:r>
          </a:p>
          <a:p>
            <a:pPr marL="0" indent="0" algn="r">
              <a:buNone/>
            </a:pPr>
            <a:endParaRPr lang="es-ES" sz="1100" b="1"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a:p>
            <a:pPr algn="r"/>
            <a:endParaRPr lang="es-ES" dirty="0">
              <a:solidFill>
                <a:srgbClr val="000000"/>
              </a:solidFill>
              <a:latin typeface="BentonSansCond-Light"/>
            </a:endParaRPr>
          </a:p>
          <a:p>
            <a:endParaRPr lang="es-ES" dirty="0"/>
          </a:p>
        </p:txBody>
      </p:sp>
      <p:sp>
        <p:nvSpPr>
          <p:cNvPr id="2" name="Título 6">
            <a:extLst>
              <a:ext uri="{FF2B5EF4-FFF2-40B4-BE49-F238E27FC236}">
                <a16:creationId xmlns:a16="http://schemas.microsoft.com/office/drawing/2014/main" id="{159046FC-86EF-1CEF-A720-AAD1F4F0CDDE}"/>
              </a:ext>
            </a:extLst>
          </p:cNvPr>
          <p:cNvSpPr>
            <a:spLocks noGrp="1"/>
          </p:cNvSpPr>
          <p:nvPr>
            <p:ph type="title"/>
          </p:nvPr>
        </p:nvSpPr>
        <p:spPr>
          <a:xfrm>
            <a:off x="590308" y="1098060"/>
            <a:ext cx="8096491" cy="548078"/>
          </a:xfrm>
        </p:spPr>
        <p:txBody>
          <a:bodyPr>
            <a:normAutofit/>
          </a:bodyPr>
          <a:lstStyle/>
          <a:p>
            <a:pPr algn="l"/>
            <a:r>
              <a:rPr lang="es-ES" sz="2200" b="1" dirty="0">
                <a:solidFill>
                  <a:srgbClr val="92D050"/>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Retribución en Especie. Tributación.  </a:t>
            </a:r>
          </a:p>
        </p:txBody>
      </p:sp>
    </p:spTree>
    <p:extLst>
      <p:ext uri="{BB962C8B-B14F-4D97-AF65-F5344CB8AC3E}">
        <p14:creationId xmlns:p14="http://schemas.microsoft.com/office/powerpoint/2010/main" val="2667250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16200000">
            <a:off x="4494417" y="-3729488"/>
            <a:ext cx="155170" cy="9144001"/>
          </a:xfrm>
          <a:prstGeom prst="rect">
            <a:avLst/>
          </a:prstGeom>
          <a:gradFill flip="none" rotWithShape="1">
            <a:gsLst>
              <a:gs pos="0">
                <a:srgbClr val="78D64B"/>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6" name="CuadroTexto 5"/>
          <p:cNvSpPr txBox="1"/>
          <p:nvPr/>
        </p:nvSpPr>
        <p:spPr>
          <a:xfrm>
            <a:off x="-1322619" y="2184558"/>
            <a:ext cx="184666" cy="369332"/>
          </a:xfrm>
          <a:prstGeom prst="rect">
            <a:avLst/>
          </a:prstGeom>
          <a:noFill/>
        </p:spPr>
        <p:txBody>
          <a:bodyPr wrap="none" rtlCol="0">
            <a:spAutoFit/>
          </a:bodyPr>
          <a:lstStyle/>
          <a:p>
            <a:endParaRPr lang="es-ES"/>
          </a:p>
        </p:txBody>
      </p:sp>
      <p:sp>
        <p:nvSpPr>
          <p:cNvPr id="11" name="Marcador de número de diapositiva 10"/>
          <p:cNvSpPr>
            <a:spLocks noGrp="1"/>
          </p:cNvSpPr>
          <p:nvPr>
            <p:ph type="sldNum" sz="quarter" idx="12"/>
          </p:nvPr>
        </p:nvSpPr>
        <p:spPr/>
        <p:txBody>
          <a:bodyPr/>
          <a:lstStyle/>
          <a:p>
            <a:fld id="{403E1DB0-D142-6D44-86D4-ACFD77BD1919}" type="slidenum">
              <a:rPr lang="es-ES" smtClean="0"/>
              <a:pPr/>
              <a:t>9</a:t>
            </a:fld>
            <a:endParaRPr lang="es-ES"/>
          </a:p>
        </p:txBody>
      </p:sp>
      <p:pic>
        <p:nvPicPr>
          <p:cNvPr id="10" name="Picture 17">
            <a:extLst>
              <a:ext uri="{FF2B5EF4-FFF2-40B4-BE49-F238E27FC236}">
                <a16:creationId xmlns:a16="http://schemas.microsoft.com/office/drawing/2014/main" id="{08ACDA41-3AC6-4610-83D4-1E55EC5B9FBD}"/>
              </a:ext>
            </a:extLst>
          </p:cNvPr>
          <p:cNvPicPr>
            <a:picLocks noChangeAspect="1"/>
          </p:cNvPicPr>
          <p:nvPr/>
        </p:nvPicPr>
        <p:blipFill>
          <a:blip r:embed="rId3" cstate="print">
            <a:lum bright="-40000" contrast="-40000"/>
          </a:blip>
          <a:stretch>
            <a:fillRect/>
          </a:stretch>
        </p:blipFill>
        <p:spPr>
          <a:xfrm>
            <a:off x="258854" y="6429460"/>
            <a:ext cx="516584" cy="155171"/>
          </a:xfrm>
          <a:prstGeom prst="rect">
            <a:avLst/>
          </a:prstGeom>
        </p:spPr>
      </p:pic>
      <p:pic>
        <p:nvPicPr>
          <p:cNvPr id="3" name="Imagen 2" descr="Imagen que contiene objeto, reloj, señal, dibujo&#10;&#10;Descripción generada automáticamente">
            <a:hlinkClick r:id="rId4"/>
            <a:extLst>
              <a:ext uri="{FF2B5EF4-FFF2-40B4-BE49-F238E27FC236}">
                <a16:creationId xmlns:a16="http://schemas.microsoft.com/office/drawing/2014/main" id="{E7420137-8D53-4E6A-81FE-6174AD0430B3}"/>
              </a:ext>
            </a:extLst>
          </p:cNvPr>
          <p:cNvPicPr>
            <a:picLocks noChangeAspect="1"/>
          </p:cNvPicPr>
          <p:nvPr/>
        </p:nvPicPr>
        <p:blipFill>
          <a:blip r:embed="rId5"/>
          <a:stretch>
            <a:fillRect/>
          </a:stretch>
        </p:blipFill>
        <p:spPr>
          <a:xfrm>
            <a:off x="6955489" y="250934"/>
            <a:ext cx="1509611" cy="336031"/>
          </a:xfrm>
          <a:prstGeom prst="rect">
            <a:avLst/>
          </a:prstGeom>
        </p:spPr>
      </p:pic>
      <p:sp>
        <p:nvSpPr>
          <p:cNvPr id="8" name="Título 6">
            <a:extLst>
              <a:ext uri="{FF2B5EF4-FFF2-40B4-BE49-F238E27FC236}">
                <a16:creationId xmlns:a16="http://schemas.microsoft.com/office/drawing/2014/main" id="{3263EA90-B372-C5A4-C75E-A7708C878B8B}"/>
              </a:ext>
            </a:extLst>
          </p:cNvPr>
          <p:cNvSpPr>
            <a:spLocks noGrp="1"/>
          </p:cNvSpPr>
          <p:nvPr>
            <p:ph type="title"/>
          </p:nvPr>
        </p:nvSpPr>
        <p:spPr>
          <a:xfrm>
            <a:off x="603315" y="1098060"/>
            <a:ext cx="8083484" cy="548078"/>
          </a:xfrm>
        </p:spPr>
        <p:txBody>
          <a:bodyPr>
            <a:normAutofit/>
          </a:bodyPr>
          <a:lstStyle/>
          <a:p>
            <a:pPr algn="l"/>
            <a:r>
              <a:rPr lang="es-ES" sz="2200" b="1" dirty="0">
                <a:solidFill>
                  <a:srgbClr val="92D050"/>
                </a:solidFill>
              </a:rPr>
              <a:t>/ </a:t>
            </a:r>
            <a:r>
              <a:rPr lang="es-E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Nomina. Retribución Especie. </a:t>
            </a:r>
          </a:p>
        </p:txBody>
      </p:sp>
      <p:sp>
        <p:nvSpPr>
          <p:cNvPr id="13" name="Subtítulo 6">
            <a:extLst>
              <a:ext uri="{FF2B5EF4-FFF2-40B4-BE49-F238E27FC236}">
                <a16:creationId xmlns:a16="http://schemas.microsoft.com/office/drawing/2014/main" id="{C169FCB9-E155-5B1C-9B00-927C7F9D3F69}"/>
              </a:ext>
            </a:extLst>
          </p:cNvPr>
          <p:cNvSpPr txBox="1">
            <a:spLocks/>
          </p:cNvSpPr>
          <p:nvPr/>
        </p:nvSpPr>
        <p:spPr>
          <a:xfrm>
            <a:off x="775438" y="1555423"/>
            <a:ext cx="6996962" cy="408337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 sz="1200" dirty="0">
                <a:latin typeface="Open Sans" panose="020B0606030504020204" pitchFamily="34" charset="0"/>
                <a:ea typeface="Open Sans" panose="020B0606030504020204" pitchFamily="34" charset="0"/>
                <a:cs typeface="Open Sans" panose="020B0606030504020204" pitchFamily="34" charset="0"/>
              </a:rPr>
              <a:t>Nomina Oficial 1º. Aportación Anual Plan de Pensiones 1% : 261,35 € - Importe Mensual 21,78€</a:t>
            </a:r>
          </a:p>
          <a:p>
            <a:pPr marL="0" indent="0">
              <a:buNone/>
            </a:pPr>
            <a:r>
              <a:rPr lang="es-ES" sz="2000" dirty="0">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es-E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1" name="Imagen 20">
            <a:extLst>
              <a:ext uri="{FF2B5EF4-FFF2-40B4-BE49-F238E27FC236}">
                <a16:creationId xmlns:a16="http://schemas.microsoft.com/office/drawing/2014/main" id="{544B7A66-B31A-48B1-2195-D8E78EEC80DB}"/>
              </a:ext>
            </a:extLst>
          </p:cNvPr>
          <p:cNvPicPr>
            <a:picLocks noChangeAspect="1"/>
          </p:cNvPicPr>
          <p:nvPr/>
        </p:nvPicPr>
        <p:blipFill>
          <a:blip r:embed="rId6"/>
          <a:stretch>
            <a:fillRect/>
          </a:stretch>
        </p:blipFill>
        <p:spPr>
          <a:xfrm>
            <a:off x="775438" y="2103501"/>
            <a:ext cx="6996962" cy="4109918"/>
          </a:xfrm>
          <a:prstGeom prst="rect">
            <a:avLst/>
          </a:prstGeom>
        </p:spPr>
      </p:pic>
    </p:spTree>
    <p:extLst>
      <p:ext uri="{BB962C8B-B14F-4D97-AF65-F5344CB8AC3E}">
        <p14:creationId xmlns:p14="http://schemas.microsoft.com/office/powerpoint/2010/main" val="2935220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fa31bbe-c688-492b-bee6-03782eed7a56" xsi:nil="true"/>
    <lcf76f155ced4ddcb4097134ff3c332f xmlns="500d2edb-0bad-4013-8d8b-5068a2028ef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7B61FBD06DC06D409F113A5E9F82BB5E" ma:contentTypeVersion="17" ma:contentTypeDescription="Crear nuevo documento." ma:contentTypeScope="" ma:versionID="dce49bd2c70fd28cb40cbf2ca5b87677">
  <xsd:schema xmlns:xsd="http://www.w3.org/2001/XMLSchema" xmlns:xs="http://www.w3.org/2001/XMLSchema" xmlns:p="http://schemas.microsoft.com/office/2006/metadata/properties" xmlns:ns2="500d2edb-0bad-4013-8d8b-5068a2028efa" xmlns:ns3="7fa31bbe-c688-492b-bee6-03782eed7a56" targetNamespace="http://schemas.microsoft.com/office/2006/metadata/properties" ma:root="true" ma:fieldsID="8347d2363f643fcf1afac61985529c71" ns2:_="" ns3:_="">
    <xsd:import namespace="500d2edb-0bad-4013-8d8b-5068a2028efa"/>
    <xsd:import namespace="7fa31bbe-c688-492b-bee6-03782eed7a5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0d2edb-0bad-4013-8d8b-5068a2028e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16edbbc2-8f71-43bf-bbe2-517fbd12d319"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a31bbe-c688-492b-bee6-03782eed7a56"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06d6a007-d32e-4dad-9860-912e7eb54692}" ma:internalName="TaxCatchAll" ma:showField="CatchAllData" ma:web="7fa31bbe-c688-492b-bee6-03782eed7a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582747-5F18-48B4-B9EE-BF2BCAACC3C9}">
  <ds:schemaRefs>
    <ds:schemaRef ds:uri="11f1bd72-1280-4e7b-9e35-aea47f9bbfb2"/>
    <ds:schemaRef ds:uri="500d2edb-0bad-4013-8d8b-5068a2028efa"/>
    <ds:schemaRef ds:uri="7fa31bbe-c688-492b-bee6-03782eed7a56"/>
    <ds:schemaRef ds:uri="ba1356ee-9280-4b0b-ba6b-ded197d72575"/>
    <ds:schemaRef ds:uri="ed9c6899-4c23-4548-94c7-71cb9aa6846b"/>
    <ds:schemaRef ds:uri="fbea2adb-b0a5-4dbf-beea-6292968a32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63B5847-7092-4268-B6EC-965D9F5168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0d2edb-0bad-4013-8d8b-5068a2028efa"/>
    <ds:schemaRef ds:uri="7fa31bbe-c688-492b-bee6-03782eed7a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4220CE-F293-4C0B-A119-BFAF7DAF79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591</TotalTime>
  <Words>4119</Words>
  <Application>Microsoft Office PowerPoint</Application>
  <PresentationFormat>Presentación en pantalla (4:3)</PresentationFormat>
  <Paragraphs>351</Paragraphs>
  <Slides>32</Slides>
  <Notes>31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Arial</vt:lpstr>
      <vt:lpstr>BentonSansCond-Light</vt:lpstr>
      <vt:lpstr>Calibri</vt:lpstr>
      <vt:lpstr>Open Sans</vt:lpstr>
      <vt:lpstr>verdana</vt:lpstr>
      <vt:lpstr>Tema de Office</vt:lpstr>
      <vt:lpstr>Presentación de PowerPoint</vt:lpstr>
      <vt:lpstr>Presentación de PowerPoint</vt:lpstr>
      <vt:lpstr>Presentación de PowerPoint</vt:lpstr>
      <vt:lpstr>Tratamiento IRPF del Plan de Pensiones simplificado del Sector de la Construcción</vt:lpstr>
      <vt:lpstr>/ Rendimiento íntegro del trabajo. Retribución en Especie</vt:lpstr>
      <vt:lpstr>/ Rendimiento íntegro del trabajo. Retribución en Especie</vt:lpstr>
      <vt:lpstr>/ Retribución en Especie. Valoración  </vt:lpstr>
      <vt:lpstr>/ Retribución en Especie. Tributación.  </vt:lpstr>
      <vt:lpstr>/ Nomina. Retribución Especie. </vt:lpstr>
      <vt:lpstr>/ Certificado de IRPF.</vt:lpstr>
      <vt:lpstr>Tratamiento SEGURIDAD SOCIAL del Plan de Pensiones simplificado del Sector de la Construcción</vt:lpstr>
      <vt:lpstr>Ley 12/2022, de 30 de junio, de regulación para el impulso de los planes de pensiones de empleo, por la que se modifica el texto refundido de la Ley de Regulación de los Planes y Fondos de Pensiones, aprobado por Real Decreto Legislativo 1/2002, de 29 de noviembre. </vt:lpstr>
      <vt:lpstr>/ Reducciones de cuotas de las contribuciones empresariales a los planes de empleo por contingencias comunes</vt:lpstr>
      <vt:lpstr>/ Disposición adicional cuadragésima séptima</vt:lpstr>
      <vt:lpstr>/ Reducciones de cuotas de las contribuciones empresariales a los planes de empleo por contingencias comunes</vt:lpstr>
      <vt:lpstr>Presentación de PowerPoint</vt:lpstr>
      <vt:lpstr>/ SISTEMA RED. ANOTACION PERIODOS SITUACION ADICIONALES AFILIACION ( Plan de Pensiones)</vt:lpstr>
      <vt:lpstr>/ SISTEMA RED. ANOTACION PERIODOS SITUACION ADICIONALES AFILIACION ( Plan de Pensiones)</vt:lpstr>
      <vt:lpstr>/ SISTEMA RED. ANOTACION PERIODOS SITUACION ADICIONALES AFILIACION ( Plan de Pensiones)</vt:lpstr>
      <vt:lpstr>/ SISTEMA RED. CONCEPTOS RETRIBUTIBOS ABONADOS. CRA </vt:lpstr>
      <vt:lpstr>/ EJEMPLO PROCEDIMIENTO DE LIQUIDACION DE CUOTAS</vt:lpstr>
      <vt:lpstr>/ Situaciones a tener en cuenta. Contribuciones empresariales al plan de pensiones de empleo simplificado del sector de la construcción.</vt:lpstr>
      <vt:lpstr>/ Situaciones a tener en cuenta. </vt:lpstr>
      <vt:lpstr>/ Situaciones a tener en cuenta. Entrada en Vigor del Plan Pensiones . Personas afectas a realizar contribuciones al Plan Pensiones.</vt:lpstr>
      <vt:lpstr>/ Situaciones a tener en cuenta. Suspensión.</vt:lpstr>
      <vt:lpstr>/ Situaciones a tener en cuenta. NO Suspensión.</vt:lpstr>
      <vt:lpstr>/ Situaciones a tener en cuenta. NO Suspensión</vt:lpstr>
      <vt:lpstr>/ Situaciones a tener en cuenta. Suspensión</vt:lpstr>
      <vt:lpstr>/ Situaciones a tener en cuenta. Art 29. </vt:lpstr>
      <vt:lpstr>/ Deducción Impuesto de Sociedades por aportaciones a sistemas de previsión social</vt:lpstr>
      <vt:lpstr>/ Deducción Impuesto de Sociedades Ejemplo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Jesús</dc:creator>
  <cp:lastModifiedBy>Montse Teruel</cp:lastModifiedBy>
  <cp:revision>2</cp:revision>
  <cp:lastPrinted>2017-02-16T13:10:27Z</cp:lastPrinted>
  <dcterms:created xsi:type="dcterms:W3CDTF">2017-01-16T10:49:52Z</dcterms:created>
  <dcterms:modified xsi:type="dcterms:W3CDTF">2023-12-11T09:32:03Z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0x0101007B61FBD06DC06D409F113A5E9F82BB5E</vt:lpwstr>
  </property>
  <property fmtid="{D5CDD505-2E9C-101B-9397-08002B2CF9AE}" pid="3" name="MediaServiceImageTags">
    <vt:lpwstr/>
  </property>
</Properties>
</file>